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emf" ContentType="image/x-emf"/>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9"/>
  </p:notesMasterIdLst>
  <p:handoutMasterIdLst>
    <p:handoutMasterId r:id="rId30"/>
  </p:handoutMasterIdLst>
  <p:sldIdLst>
    <p:sldId id="256" r:id="rId2"/>
    <p:sldId id="296" r:id="rId3"/>
    <p:sldId id="302" r:id="rId4"/>
    <p:sldId id="303" r:id="rId5"/>
    <p:sldId id="293" r:id="rId6"/>
    <p:sldId id="298" r:id="rId7"/>
    <p:sldId id="301" r:id="rId8"/>
    <p:sldId id="300" r:id="rId9"/>
    <p:sldId id="304" r:id="rId10"/>
    <p:sldId id="305" r:id="rId11"/>
    <p:sldId id="306" r:id="rId12"/>
    <p:sldId id="308" r:id="rId13"/>
    <p:sldId id="307" r:id="rId14"/>
    <p:sldId id="292" r:id="rId15"/>
    <p:sldId id="272" r:id="rId16"/>
    <p:sldId id="275" r:id="rId17"/>
    <p:sldId id="273" r:id="rId18"/>
    <p:sldId id="274" r:id="rId19"/>
    <p:sldId id="276" r:id="rId20"/>
    <p:sldId id="277" r:id="rId21"/>
    <p:sldId id="278" r:id="rId22"/>
    <p:sldId id="279" r:id="rId23"/>
    <p:sldId id="309" r:id="rId24"/>
    <p:sldId id="280" r:id="rId25"/>
    <p:sldId id="281" r:id="rId26"/>
    <p:sldId id="282" r:id="rId27"/>
    <p:sldId id="291"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33"/>
    <a:srgbClr val="69BE28"/>
    <a:srgbClr val="CC0033"/>
    <a:srgbClr val="0066A1"/>
    <a:srgbClr val="E37222"/>
    <a:srgbClr val="FDC82F"/>
    <a:srgbClr val="008542"/>
    <a:srgbClr val="6B1F73"/>
    <a:srgbClr val="009FDA"/>
    <a:srgbClr val="0B5172"/>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8117" autoAdjust="0"/>
    <p:restoredTop sz="94643" autoAdjust="0"/>
  </p:normalViewPr>
  <p:slideViewPr>
    <p:cSldViewPr snapToGrid="0" snapToObjects="1">
      <p:cViewPr varScale="1">
        <p:scale>
          <a:sx n="66" d="100"/>
          <a:sy n="66" d="100"/>
        </p:scale>
        <p:origin x="-1392" y="-114"/>
      </p:cViewPr>
      <p:guideLst>
        <p:guide orient="horz" pos="216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AC03E8-8757-482E-B4B6-75552C9002D6}" type="datetimeFigureOut">
              <a:rPr lang="en-US" smtClean="0"/>
              <a:pPr/>
              <a:t>8/5/2017</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8A6304D-A469-4AEA-81D5-F71C490B2E6F}" type="slidenum">
              <a:rPr lang="en-US" smtClean="0"/>
              <a:pPr/>
              <a:t>‹#›</a:t>
            </a:fld>
            <a:endParaRPr lang="en-US" dirty="0"/>
          </a:p>
        </p:txBody>
      </p:sp>
    </p:spTree>
    <p:extLst>
      <p:ext uri="{BB962C8B-B14F-4D97-AF65-F5344CB8AC3E}">
        <p14:creationId xmlns="" xmlns:p14="http://schemas.microsoft.com/office/powerpoint/2010/main" val="86813384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jpeg>
</file>

<file path=ppt/media/image22.jpeg>
</file>

<file path=ppt/media/image23.jpeg>
</file>

<file path=ppt/media/image24.jpeg>
</file>

<file path=ppt/media/image25.tiff>
</file>

<file path=ppt/media/image26.tiff>
</file>

<file path=ppt/media/image27.png>
</file>

<file path=ppt/media/image28.png>
</file>

<file path=ppt/media/image29.png>
</file>

<file path=ppt/media/image3.png>
</file>

<file path=ppt/media/image30.tiff>
</file>

<file path=ppt/media/image31.tiff>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328D45-CD78-E946-97C3-593DC6155472}" type="datetimeFigureOut">
              <a:rPr lang="en-US" smtClean="0"/>
              <a:pPr/>
              <a:t>8/5/2017</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F362D4-5DD5-1441-A093-8EF5773AF7CF}" type="slidenum">
              <a:rPr lang="en-US" smtClean="0"/>
              <a:pPr/>
              <a:t>‹#›</a:t>
            </a:fld>
            <a:endParaRPr lang="en-US" dirty="0"/>
          </a:p>
        </p:txBody>
      </p:sp>
    </p:spTree>
    <p:extLst>
      <p:ext uri="{BB962C8B-B14F-4D97-AF65-F5344CB8AC3E}">
        <p14:creationId xmlns="" xmlns:p14="http://schemas.microsoft.com/office/powerpoint/2010/main" val="54318088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F362D4-5DD5-1441-A093-8EF5773AF7CF}" type="slidenum">
              <a:rPr lang="en-US" smtClean="0"/>
              <a:pPr/>
              <a:t>1</a:t>
            </a:fld>
            <a:endParaRPr lang="en-US" dirty="0"/>
          </a:p>
        </p:txBody>
      </p:sp>
    </p:spTree>
    <p:extLst>
      <p:ext uri="{BB962C8B-B14F-4D97-AF65-F5344CB8AC3E}">
        <p14:creationId xmlns="" xmlns:p14="http://schemas.microsoft.com/office/powerpoint/2010/main" val="1482045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The overall technology-related ethics landscape covers three key areas, each of which have IEEE engagement:</a:t>
            </a:r>
          </a:p>
          <a:p>
            <a:endParaRPr lang="en-US" dirty="0"/>
          </a:p>
          <a:p>
            <a:r>
              <a:rPr lang="en-US" dirty="0"/>
              <a:t>[click] professional guidelines that help define intended behavior by professionals in the field;</a:t>
            </a:r>
          </a:p>
          <a:p>
            <a:r>
              <a:rPr lang="en-US" dirty="0"/>
              <a:t>[click] the impact of (and response to) professional behaviors in the context of those codes of ethics; and,</a:t>
            </a:r>
          </a:p>
          <a:p>
            <a:r>
              <a:rPr lang="en-US" dirty="0"/>
              <a:t>[click] the ethical and societal impacts of the technologies themselves.</a:t>
            </a:r>
          </a:p>
          <a:p>
            <a:endParaRPr lang="en-US" dirty="0"/>
          </a:p>
          <a:p>
            <a:r>
              <a:rPr lang="en-US" dirty="0"/>
              <a:t>[click] These are interdependent categories, with each influencing and/or being influenced by the others.</a:t>
            </a:r>
          </a:p>
          <a:p>
            <a:endParaRPr lang="en-US" dirty="0"/>
          </a:p>
          <a:p>
            <a:r>
              <a:rPr lang="en-US" dirty="0"/>
              <a:t>[click] A new IEEE Ad Hoc Committee on Ethics Programs has been created by the IEEE Board of Directors to coordinate and create synergy across the entire IEEE between these various activities.</a:t>
            </a:r>
          </a:p>
          <a:p>
            <a:endParaRPr lang="en-US" dirty="0"/>
          </a:p>
          <a:p>
            <a:r>
              <a:rPr lang="en-US" dirty="0"/>
              <a:t>[click] In addition, a new institute-wide umbrella program (IEEE TechEthics™) is under development in the technology ethics part of the landscape, with the goal of establishing IEEE as a visible thought leader in conversations about the ethical and societal impacts of technology. IEEE TechEthics™ will provide a platform for addressing ethical and societal implications across a variety of technology areas. The program launched with a focus on one technical area – artificial intelligence and autonomous systems (AI/AS) – and will grow over time. There will be more to come on this new program in the coming months.</a:t>
            </a:r>
          </a:p>
          <a:p>
            <a:endParaRPr lang="en-US" dirty="0"/>
          </a:p>
          <a:p>
            <a:r>
              <a:rPr lang="en-US" dirty="0"/>
              <a:t>[click] The IEEE Global Initiative for Ethical Considerations in Artificial Intelligence and Autonomous Systems is one of the key components of the current TechEthics activity.</a:t>
            </a:r>
          </a:p>
        </p:txBody>
      </p:sp>
      <p:sp>
        <p:nvSpPr>
          <p:cNvPr id="4" name="Slide Number Placeholder 3"/>
          <p:cNvSpPr>
            <a:spLocks noGrp="1"/>
          </p:cNvSpPr>
          <p:nvPr>
            <p:ph type="sldNum" sz="quarter" idx="10"/>
          </p:nvPr>
        </p:nvSpPr>
        <p:spPr/>
        <p:txBody>
          <a:bodyPr/>
          <a:lstStyle/>
          <a:p>
            <a:fld id="{0F04F786-95B6-4425-AF3E-7CB75F9BB7D1}" type="slidenum">
              <a:rPr lang="en-US" smtClean="0"/>
              <a:pPr/>
              <a:t>14</a:t>
            </a:fld>
            <a:endParaRPr lang="en-US" dirty="0"/>
          </a:p>
        </p:txBody>
      </p:sp>
    </p:spTree>
    <p:extLst>
      <p:ext uri="{BB962C8B-B14F-4D97-AF65-F5344CB8AC3E}">
        <p14:creationId xmlns="" xmlns:p14="http://schemas.microsoft.com/office/powerpoint/2010/main" val="10797441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C6DB2DB-281A-4EEE-827C-C927FEB90719}" type="slidenum">
              <a:rPr lang="en-US" smtClean="0"/>
              <a:pPr>
                <a:defRPr/>
              </a:pPr>
              <a:t>15</a:t>
            </a:fld>
            <a:endParaRPr lang="en-US" dirty="0"/>
          </a:p>
        </p:txBody>
      </p:sp>
    </p:spTree>
    <p:extLst>
      <p:ext uri="{BB962C8B-B14F-4D97-AF65-F5344CB8AC3E}">
        <p14:creationId xmlns="" xmlns:p14="http://schemas.microsoft.com/office/powerpoint/2010/main" val="4141378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C6DB2DB-281A-4EEE-827C-C927FEB90719}" type="slidenum">
              <a:rPr lang="en-US" smtClean="0"/>
              <a:pPr>
                <a:defRPr/>
              </a:pPr>
              <a:t>17</a:t>
            </a:fld>
            <a:endParaRPr lang="en-US" dirty="0"/>
          </a:p>
        </p:txBody>
      </p:sp>
    </p:spTree>
    <p:extLst>
      <p:ext uri="{BB962C8B-B14F-4D97-AF65-F5344CB8AC3E}">
        <p14:creationId xmlns="" xmlns:p14="http://schemas.microsoft.com/office/powerpoint/2010/main" val="4141378468"/>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3.png"/><Relationship Id="rId10" Type="http://schemas.openxmlformats.org/officeDocument/2006/relationships/image" Target="../media/image14.png"/><Relationship Id="rId4" Type="http://schemas.openxmlformats.org/officeDocument/2006/relationships/image" Target="../media/image2.png"/><Relationship Id="rId9" Type="http://schemas.openxmlformats.org/officeDocument/2006/relationships/image" Target="../media/image1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Master" Target="../slideMasters/slideMaster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3.png"/><Relationship Id="rId9"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Opt 1">
    <p:spTree>
      <p:nvGrpSpPr>
        <p:cNvPr id="1" name=""/>
        <p:cNvGrpSpPr/>
        <p:nvPr/>
      </p:nvGrpSpPr>
      <p:grpSpPr>
        <a:xfrm>
          <a:off x="0" y="0"/>
          <a:ext cx="0" cy="0"/>
          <a:chOff x="0" y="0"/>
          <a:chExt cx="0" cy="0"/>
        </a:xfrm>
      </p:grpSpPr>
      <p:pic>
        <p:nvPicPr>
          <p:cNvPr id="55" name="Picture 54"/>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23750" y="0"/>
            <a:ext cx="9167750" cy="6858000"/>
          </a:xfrm>
          <a:prstGeom prst="rect">
            <a:avLst/>
          </a:prstGeom>
        </p:spPr>
      </p:pic>
      <p:pic>
        <p:nvPicPr>
          <p:cNvPr id="17" name="Picture 16"/>
          <p:cNvPicPr>
            <a:picLocks noChangeAspect="1"/>
          </p:cNvPicPr>
          <p:nvPr userDrawn="1"/>
        </p:nvPicPr>
        <p:blipFill>
          <a:blip r:embed="rId3">
            <a:extLst>
              <a:ext uri="{28A0092B-C50C-407E-A947-70E740481C1C}">
                <a14:useLocalDpi xmlns="" xmlns:a14="http://schemas.microsoft.com/office/drawing/2010/main" val="0"/>
              </a:ext>
            </a:extLst>
          </a:blip>
          <a:stretch>
            <a:fillRect/>
          </a:stretch>
        </p:blipFill>
        <p:spPr>
          <a:xfrm>
            <a:off x="0" y="5566717"/>
            <a:ext cx="9144000" cy="1301750"/>
          </a:xfrm>
          <a:prstGeom prst="rect">
            <a:avLst/>
          </a:prstGeom>
        </p:spPr>
      </p:pic>
      <p:pic>
        <p:nvPicPr>
          <p:cNvPr id="18" name="Picture 17"/>
          <p:cNvPicPr>
            <a:picLocks noChangeAspect="1"/>
          </p:cNvPicPr>
          <p:nvPr userDrawn="1"/>
        </p:nvPicPr>
        <p:blipFill>
          <a:blip r:embed="rId4">
            <a:extLst>
              <a:ext uri="{28A0092B-C50C-407E-A947-70E740481C1C}">
                <a14:useLocalDpi xmlns="" xmlns:a14="http://schemas.microsoft.com/office/drawing/2010/main" val="0"/>
              </a:ext>
            </a:extLst>
          </a:blip>
          <a:stretch>
            <a:fillRect/>
          </a:stretch>
        </p:blipFill>
        <p:spPr>
          <a:xfrm>
            <a:off x="0" y="0"/>
            <a:ext cx="9144000" cy="698500"/>
          </a:xfrm>
          <a:prstGeom prst="rect">
            <a:avLst/>
          </a:prstGeom>
        </p:spPr>
      </p:pic>
      <p:pic>
        <p:nvPicPr>
          <p:cNvPr id="19" name="Picture 18"/>
          <p:cNvPicPr>
            <a:picLocks noChangeAspect="1"/>
          </p:cNvPicPr>
          <p:nvPr userDrawn="1"/>
        </p:nvPicPr>
        <p:blipFill>
          <a:blip r:embed="rId5">
            <a:extLst>
              <a:ext uri="{28A0092B-C50C-407E-A947-70E740481C1C}">
                <a14:useLocalDpi xmlns="" xmlns:a14="http://schemas.microsoft.com/office/drawing/2010/main" val="0"/>
              </a:ext>
            </a:extLst>
          </a:blip>
          <a:stretch>
            <a:fillRect/>
          </a:stretch>
        </p:blipFill>
        <p:spPr>
          <a:xfrm>
            <a:off x="7484384" y="6038603"/>
            <a:ext cx="1629925" cy="829094"/>
          </a:xfrm>
          <a:prstGeom prst="rect">
            <a:avLst/>
          </a:prstGeom>
        </p:spPr>
      </p:pic>
      <p:sp>
        <p:nvSpPr>
          <p:cNvPr id="2" name="Title 1"/>
          <p:cNvSpPr>
            <a:spLocks noGrp="1"/>
          </p:cNvSpPr>
          <p:nvPr>
            <p:ph type="ctrTitle" hasCustomPrompt="1"/>
          </p:nvPr>
        </p:nvSpPr>
        <p:spPr>
          <a:xfrm>
            <a:off x="685800" y="3637527"/>
            <a:ext cx="7772400" cy="697310"/>
          </a:xfrm>
        </p:spPr>
        <p:txBody>
          <a:bodyPr anchor="b">
            <a:normAutofit/>
          </a:bodyPr>
          <a:lstStyle>
            <a:lvl1pPr algn="l">
              <a:defRPr sz="4400" i="0">
                <a:solidFill>
                  <a:srgbClr val="0066A1"/>
                </a:solidFill>
              </a:defRPr>
            </a:lvl1pPr>
          </a:lstStyle>
          <a:p>
            <a:r>
              <a:rPr lang="en-US" dirty="0" smtClean="0"/>
              <a:t>Presentation Title</a:t>
            </a:r>
            <a:endParaRPr lang="en-US" dirty="0"/>
          </a:p>
        </p:txBody>
      </p:sp>
      <p:sp>
        <p:nvSpPr>
          <p:cNvPr id="3" name="Subtitle 2"/>
          <p:cNvSpPr>
            <a:spLocks noGrp="1"/>
          </p:cNvSpPr>
          <p:nvPr>
            <p:ph type="subTitle" idx="1" hasCustomPrompt="1"/>
          </p:nvPr>
        </p:nvSpPr>
        <p:spPr>
          <a:xfrm>
            <a:off x="685800" y="4426913"/>
            <a:ext cx="7772400" cy="1275747"/>
          </a:xfrm>
        </p:spPr>
        <p:txBody>
          <a:bodyPr>
            <a:normAutofit/>
          </a:bodyPr>
          <a:lstStyle>
            <a:lvl1pPr marL="0" indent="0" algn="l">
              <a:buNone/>
              <a:defRPr sz="2800" b="1" i="1">
                <a:solidFill>
                  <a:schemeClr val="tx1">
                    <a:lumMod val="50000"/>
                    <a:lumOff val="50000"/>
                  </a:schemeClr>
                </a:solidFill>
                <a:latin typeface="Calibri" charset="0"/>
                <a:ea typeface="Calibri" charset="0"/>
                <a:cs typeface="Calibri"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Subhead</a:t>
            </a:r>
            <a:endParaRPr lang="en-US" dirty="0"/>
          </a:p>
        </p:txBody>
      </p:sp>
      <p:sp>
        <p:nvSpPr>
          <p:cNvPr id="10" name="Slide Number Placeholder 9"/>
          <p:cNvSpPr>
            <a:spLocks noGrp="1"/>
          </p:cNvSpPr>
          <p:nvPr>
            <p:ph type="sldNum" sz="quarter" idx="18"/>
          </p:nvPr>
        </p:nvSpPr>
        <p:spPr/>
        <p:txBody>
          <a:bodyPr/>
          <a:lstStyle/>
          <a:p>
            <a:fld id="{3DD97BEB-BAEF-0344-9D5C-EC73E478698A}" type="slidenum">
              <a:rPr lang="en-US" smtClean="0"/>
              <a:pPr/>
              <a:t>‹#›</a:t>
            </a:fld>
            <a:endParaRPr lang="en-US" dirty="0"/>
          </a:p>
        </p:txBody>
      </p:sp>
      <p:pic>
        <p:nvPicPr>
          <p:cNvPr id="14" name="Picture 13"/>
          <p:cNvPicPr>
            <a:picLocks noChangeAspect="1"/>
          </p:cNvPicPr>
          <p:nvPr userDrawn="1"/>
        </p:nvPicPr>
        <p:blipFill>
          <a:blip r:embed="rId6">
            <a:extLst>
              <a:ext uri="{28A0092B-C50C-407E-A947-70E740481C1C}">
                <a14:useLocalDpi xmlns="" xmlns:a14="http://schemas.microsoft.com/office/drawing/2010/main" val="0"/>
              </a:ext>
            </a:extLst>
          </a:blip>
          <a:stretch>
            <a:fillRect/>
          </a:stretch>
        </p:blipFill>
        <p:spPr>
          <a:xfrm>
            <a:off x="-9144" y="857555"/>
            <a:ext cx="1456944" cy="2414016"/>
          </a:xfrm>
          <a:prstGeom prst="rect">
            <a:avLst/>
          </a:prstGeom>
        </p:spPr>
      </p:pic>
      <p:pic>
        <p:nvPicPr>
          <p:cNvPr id="15" name="Picture 14"/>
          <p:cNvPicPr>
            <a:picLocks noChangeAspect="1"/>
          </p:cNvPicPr>
          <p:nvPr userDrawn="1"/>
        </p:nvPicPr>
        <p:blipFill>
          <a:blip r:embed="rId7">
            <a:extLst>
              <a:ext uri="{28A0092B-C50C-407E-A947-70E740481C1C}">
                <a14:useLocalDpi xmlns="" xmlns:a14="http://schemas.microsoft.com/office/drawing/2010/main" val="0"/>
              </a:ext>
            </a:extLst>
          </a:blip>
          <a:stretch>
            <a:fillRect/>
          </a:stretch>
        </p:blipFill>
        <p:spPr>
          <a:xfrm>
            <a:off x="1469066" y="857555"/>
            <a:ext cx="1944624" cy="2414016"/>
          </a:xfrm>
          <a:prstGeom prst="rect">
            <a:avLst/>
          </a:prstGeom>
        </p:spPr>
      </p:pic>
      <p:pic>
        <p:nvPicPr>
          <p:cNvPr id="16" name="Picture 15"/>
          <p:cNvPicPr>
            <a:picLocks noChangeAspect="1"/>
          </p:cNvPicPr>
          <p:nvPr userDrawn="1"/>
        </p:nvPicPr>
        <p:blipFill>
          <a:blip r:embed="rId8">
            <a:extLst>
              <a:ext uri="{28A0092B-C50C-407E-A947-70E740481C1C}">
                <a14:useLocalDpi xmlns="" xmlns:a14="http://schemas.microsoft.com/office/drawing/2010/main" val="0"/>
              </a:ext>
            </a:extLst>
          </a:blip>
          <a:stretch>
            <a:fillRect/>
          </a:stretch>
        </p:blipFill>
        <p:spPr>
          <a:xfrm>
            <a:off x="3412131" y="857555"/>
            <a:ext cx="2365248" cy="2414016"/>
          </a:xfrm>
          <a:prstGeom prst="rect">
            <a:avLst/>
          </a:prstGeom>
        </p:spPr>
      </p:pic>
      <p:pic>
        <p:nvPicPr>
          <p:cNvPr id="20" name="Picture 19"/>
          <p:cNvPicPr>
            <a:picLocks noChangeAspect="1"/>
          </p:cNvPicPr>
          <p:nvPr userDrawn="1"/>
        </p:nvPicPr>
        <p:blipFill>
          <a:blip r:embed="rId9">
            <a:extLst>
              <a:ext uri="{28A0092B-C50C-407E-A947-70E740481C1C}">
                <a14:useLocalDpi xmlns="" xmlns:a14="http://schemas.microsoft.com/office/drawing/2010/main" val="0"/>
              </a:ext>
            </a:extLst>
          </a:blip>
          <a:stretch>
            <a:fillRect/>
          </a:stretch>
        </p:blipFill>
        <p:spPr>
          <a:xfrm>
            <a:off x="5766746" y="857555"/>
            <a:ext cx="1956816" cy="2414016"/>
          </a:xfrm>
          <a:prstGeom prst="rect">
            <a:avLst/>
          </a:prstGeom>
        </p:spPr>
      </p:pic>
      <p:pic>
        <p:nvPicPr>
          <p:cNvPr id="21" name="Picture 20"/>
          <p:cNvPicPr>
            <a:picLocks noChangeAspect="1"/>
          </p:cNvPicPr>
          <p:nvPr userDrawn="1"/>
        </p:nvPicPr>
        <p:blipFill>
          <a:blip r:embed="rId10">
            <a:extLst>
              <a:ext uri="{28A0092B-C50C-407E-A947-70E740481C1C}">
                <a14:useLocalDpi xmlns="" xmlns:a14="http://schemas.microsoft.com/office/drawing/2010/main" val="0"/>
              </a:ext>
            </a:extLst>
          </a:blip>
          <a:stretch>
            <a:fillRect/>
          </a:stretch>
        </p:blipFill>
        <p:spPr>
          <a:xfrm>
            <a:off x="7721916" y="857555"/>
            <a:ext cx="1499616" cy="2414016"/>
          </a:xfrm>
          <a:prstGeom prst="rect">
            <a:avLst/>
          </a:prstGeom>
        </p:spPr>
      </p:pic>
    </p:spTree>
    <p:extLst>
      <p:ext uri="{BB962C8B-B14F-4D97-AF65-F5344CB8AC3E}">
        <p14:creationId xmlns="" xmlns:p14="http://schemas.microsoft.com/office/powerpoint/2010/main" val="114160791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628650" y="556181"/>
            <a:ext cx="7886700" cy="553336"/>
          </a:xfrm>
        </p:spPr>
        <p:txBody>
          <a:bodyPr/>
          <a:lstStyle/>
          <a:p>
            <a:r>
              <a:rPr lang="en-US" dirty="0" smtClean="0"/>
              <a:t>Topic</a:t>
            </a:r>
            <a:endParaRPr lang="en-US" dirty="0"/>
          </a:p>
        </p:txBody>
      </p:sp>
      <p:sp>
        <p:nvSpPr>
          <p:cNvPr id="11" name="Content Placeholder 3"/>
          <p:cNvSpPr>
            <a:spLocks noGrp="1"/>
          </p:cNvSpPr>
          <p:nvPr>
            <p:ph sz="half" idx="2" hasCustomPrompt="1"/>
          </p:nvPr>
        </p:nvSpPr>
        <p:spPr>
          <a:xfrm>
            <a:off x="4629150" y="2837469"/>
            <a:ext cx="3886200" cy="2780906"/>
          </a:xfrm>
        </p:spPr>
        <p:txBody>
          <a:bodyPr/>
          <a:lstStyle>
            <a:lvl1pPr marL="0" indent="0">
              <a:buNone/>
              <a:defRPr sz="1200" i="1"/>
            </a:lvl1pPr>
          </a:lstStyle>
          <a:p>
            <a:pPr lvl="0"/>
            <a:r>
              <a:rPr lang="en-US" dirty="0" smtClean="0"/>
              <a:t>Insert Object</a:t>
            </a:r>
            <a:endParaRPr lang="en-US" dirty="0"/>
          </a:p>
        </p:txBody>
      </p:sp>
      <p:sp>
        <p:nvSpPr>
          <p:cNvPr id="13" name="Text Placeholder 13"/>
          <p:cNvSpPr>
            <a:spLocks noGrp="1"/>
          </p:cNvSpPr>
          <p:nvPr>
            <p:ph type="body" sz="quarter" idx="13"/>
          </p:nvPr>
        </p:nvSpPr>
        <p:spPr>
          <a:xfrm>
            <a:off x="628650" y="1825625"/>
            <a:ext cx="3886200" cy="37925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Text Placeholder 13"/>
          <p:cNvSpPr>
            <a:spLocks noGrp="1"/>
          </p:cNvSpPr>
          <p:nvPr>
            <p:ph type="body" sz="quarter" idx="14" hasCustomPrompt="1"/>
          </p:nvPr>
        </p:nvSpPr>
        <p:spPr>
          <a:xfrm>
            <a:off x="4629150" y="1825625"/>
            <a:ext cx="3886200" cy="1011843"/>
          </a:xfrm>
        </p:spPr>
        <p:txBody>
          <a:bodyPr>
            <a:noAutofit/>
          </a:bodyPr>
          <a:lstStyle>
            <a:lvl1pPr marL="0" indent="0">
              <a:buNone/>
              <a:defRPr sz="2000"/>
            </a:lvl1pPr>
            <a:lvl2pPr>
              <a:defRPr sz="1800"/>
            </a:lvl2pPr>
            <a:lvl3pPr>
              <a:defRPr sz="1800"/>
            </a:lvl3pPr>
            <a:lvl4pPr>
              <a:defRPr sz="1800"/>
            </a:lvl4pPr>
            <a:lvl5pPr>
              <a:defRPr sz="1800"/>
            </a:lvl5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do </a:t>
            </a:r>
            <a:r>
              <a:rPr lang="en-US" dirty="0" err="1" smtClean="0"/>
              <a:t>eiusmod</a:t>
            </a:r>
            <a:r>
              <a:rPr lang="en-US" dirty="0" smtClean="0"/>
              <a:t> </a:t>
            </a:r>
            <a:r>
              <a:rPr lang="en-US" dirty="0" err="1" smtClean="0"/>
              <a:t>tempor</a:t>
            </a:r>
            <a:r>
              <a:rPr lang="en-US" dirty="0" smtClean="0"/>
              <a:t> </a:t>
            </a:r>
            <a:r>
              <a:rPr lang="en-US" dirty="0" err="1" smtClean="0"/>
              <a:t>incididunt</a:t>
            </a:r>
            <a:r>
              <a:rPr lang="en-US" dirty="0" smtClean="0"/>
              <a:t>.</a:t>
            </a:r>
          </a:p>
        </p:txBody>
      </p:sp>
      <p:sp>
        <p:nvSpPr>
          <p:cNvPr id="16" name="Slide Number Placeholder 15"/>
          <p:cNvSpPr>
            <a:spLocks noGrp="1"/>
          </p:cNvSpPr>
          <p:nvPr>
            <p:ph type="sldNum" sz="quarter" idx="15"/>
          </p:nvPr>
        </p:nvSpPr>
        <p:spPr/>
        <p:txBody>
          <a:bodyPr/>
          <a:lstStyle/>
          <a:p>
            <a:fld id="{3DD97BEB-BAEF-0344-9D5C-EC73E478698A}" type="slidenum">
              <a:rPr lang="en-US" smtClean="0"/>
              <a:pPr/>
              <a:t>‹#›</a:t>
            </a:fld>
            <a:endParaRPr lang="en-US" dirty="0"/>
          </a:p>
        </p:txBody>
      </p:sp>
      <p:sp>
        <p:nvSpPr>
          <p:cNvPr id="12"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597545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Text, Bullets">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628650" y="556181"/>
            <a:ext cx="7886700" cy="553336"/>
          </a:xfrm>
        </p:spPr>
        <p:txBody>
          <a:bodyPr/>
          <a:lstStyle/>
          <a:p>
            <a:r>
              <a:rPr lang="en-US" dirty="0" smtClean="0"/>
              <a:t>Topic</a:t>
            </a:r>
            <a:endParaRPr lang="en-US" dirty="0"/>
          </a:p>
        </p:txBody>
      </p:sp>
      <p:sp>
        <p:nvSpPr>
          <p:cNvPr id="11" name="Content Placeholder 3"/>
          <p:cNvSpPr>
            <a:spLocks noGrp="1"/>
          </p:cNvSpPr>
          <p:nvPr>
            <p:ph sz="half" idx="2" hasCustomPrompt="1"/>
          </p:nvPr>
        </p:nvSpPr>
        <p:spPr>
          <a:xfrm>
            <a:off x="628650" y="1815897"/>
            <a:ext cx="3886200" cy="3802265"/>
          </a:xfrm>
        </p:spPr>
        <p:txBody>
          <a:bodyPr/>
          <a:lstStyle>
            <a:lvl1pPr marL="0" indent="0">
              <a:buNone/>
              <a:defRPr sz="1200" i="1"/>
            </a:lvl1pPr>
          </a:lstStyle>
          <a:p>
            <a:pPr lvl="0"/>
            <a:r>
              <a:rPr lang="en-US" dirty="0" smtClean="0"/>
              <a:t>Insert Object</a:t>
            </a:r>
            <a:endParaRPr lang="en-US" dirty="0"/>
          </a:p>
        </p:txBody>
      </p:sp>
      <p:sp>
        <p:nvSpPr>
          <p:cNvPr id="13" name="Text Placeholder 13"/>
          <p:cNvSpPr>
            <a:spLocks noGrp="1"/>
          </p:cNvSpPr>
          <p:nvPr>
            <p:ph type="body" sz="quarter" idx="13"/>
          </p:nvPr>
        </p:nvSpPr>
        <p:spPr>
          <a:xfrm>
            <a:off x="4629150" y="2837467"/>
            <a:ext cx="3886200" cy="2780695"/>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Text Placeholder 13"/>
          <p:cNvSpPr>
            <a:spLocks noGrp="1"/>
          </p:cNvSpPr>
          <p:nvPr>
            <p:ph type="body" sz="quarter" idx="14" hasCustomPrompt="1"/>
          </p:nvPr>
        </p:nvSpPr>
        <p:spPr>
          <a:xfrm>
            <a:off x="4629150" y="1825625"/>
            <a:ext cx="3886200" cy="1011843"/>
          </a:xfrm>
        </p:spPr>
        <p:txBody>
          <a:bodyPr>
            <a:noAutofit/>
          </a:bodyPr>
          <a:lstStyle>
            <a:lvl1pPr marL="0" indent="0">
              <a:buNone/>
              <a:defRPr sz="2000"/>
            </a:lvl1pPr>
            <a:lvl2pPr>
              <a:defRPr sz="1800"/>
            </a:lvl2pPr>
            <a:lvl3pPr>
              <a:defRPr sz="1800"/>
            </a:lvl3pPr>
            <a:lvl4pPr>
              <a:defRPr sz="1800"/>
            </a:lvl4pPr>
            <a:lvl5pPr>
              <a:defRPr sz="1800"/>
            </a:lvl5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do </a:t>
            </a:r>
            <a:r>
              <a:rPr lang="en-US" dirty="0" err="1" smtClean="0"/>
              <a:t>eiusmod</a:t>
            </a:r>
            <a:r>
              <a:rPr lang="en-US" dirty="0" smtClean="0"/>
              <a:t> </a:t>
            </a:r>
            <a:r>
              <a:rPr lang="en-US" dirty="0" err="1" smtClean="0"/>
              <a:t>tempor</a:t>
            </a:r>
            <a:r>
              <a:rPr lang="en-US" dirty="0" smtClean="0"/>
              <a:t> </a:t>
            </a:r>
            <a:r>
              <a:rPr lang="en-US" dirty="0" err="1" smtClean="0"/>
              <a:t>incididunt</a:t>
            </a:r>
            <a:r>
              <a:rPr lang="en-US" dirty="0" smtClean="0"/>
              <a:t> </a:t>
            </a:r>
            <a:r>
              <a:rPr lang="en-US" dirty="0" err="1" smtClean="0"/>
              <a:t>ut.</a:t>
            </a:r>
            <a:endParaRPr lang="en-US" dirty="0" smtClean="0"/>
          </a:p>
        </p:txBody>
      </p:sp>
      <p:sp>
        <p:nvSpPr>
          <p:cNvPr id="2" name="Slide Number Placeholder 1"/>
          <p:cNvSpPr>
            <a:spLocks noGrp="1"/>
          </p:cNvSpPr>
          <p:nvPr>
            <p:ph type="sldNum" sz="quarter" idx="15"/>
          </p:nvPr>
        </p:nvSpPr>
        <p:spPr/>
        <p:txBody>
          <a:bodyPr/>
          <a:lstStyle/>
          <a:p>
            <a:fld id="{3DD97BEB-BAEF-0344-9D5C-EC73E478698A}" type="slidenum">
              <a:rPr lang="en-US" smtClean="0"/>
              <a:pPr/>
              <a:t>‹#›</a:t>
            </a:fld>
            <a:endParaRPr lang="en-US" dirty="0"/>
          </a:p>
        </p:txBody>
      </p:sp>
      <p:sp>
        <p:nvSpPr>
          <p:cNvPr id="12"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1677514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628650" y="556181"/>
            <a:ext cx="7886700" cy="553336"/>
          </a:xfrm>
        </p:spPr>
        <p:txBody>
          <a:bodyPr/>
          <a:lstStyle/>
          <a:p>
            <a:r>
              <a:rPr lang="en-US" dirty="0" smtClean="0"/>
              <a:t>Topic</a:t>
            </a:r>
            <a:endParaRPr lang="en-US" dirty="0"/>
          </a:p>
        </p:txBody>
      </p:sp>
      <p:sp>
        <p:nvSpPr>
          <p:cNvPr id="11" name="Content Placeholder 3"/>
          <p:cNvSpPr>
            <a:spLocks noGrp="1"/>
          </p:cNvSpPr>
          <p:nvPr>
            <p:ph sz="half" idx="2" hasCustomPrompt="1"/>
          </p:nvPr>
        </p:nvSpPr>
        <p:spPr>
          <a:xfrm>
            <a:off x="4629150" y="3807093"/>
            <a:ext cx="3886200" cy="1811281"/>
          </a:xfrm>
        </p:spPr>
        <p:txBody>
          <a:bodyPr/>
          <a:lstStyle>
            <a:lvl1pPr marL="0" indent="0">
              <a:buNone/>
              <a:defRPr sz="1200" i="1"/>
            </a:lvl1pPr>
          </a:lstStyle>
          <a:p>
            <a:pPr lvl="0"/>
            <a:r>
              <a:rPr lang="en-US" dirty="0" smtClean="0"/>
              <a:t>Insert Object</a:t>
            </a:r>
            <a:endParaRPr lang="en-US" dirty="0"/>
          </a:p>
        </p:txBody>
      </p:sp>
      <p:sp>
        <p:nvSpPr>
          <p:cNvPr id="13" name="Text Placeholder 13"/>
          <p:cNvSpPr>
            <a:spLocks noGrp="1"/>
          </p:cNvSpPr>
          <p:nvPr>
            <p:ph type="body" sz="quarter" idx="13"/>
          </p:nvPr>
        </p:nvSpPr>
        <p:spPr>
          <a:xfrm>
            <a:off x="628650" y="1825625"/>
            <a:ext cx="3886200" cy="1833361"/>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3"/>
          <p:cNvSpPr>
            <a:spLocks noGrp="1"/>
          </p:cNvSpPr>
          <p:nvPr>
            <p:ph sz="half" idx="14" hasCustomPrompt="1"/>
          </p:nvPr>
        </p:nvSpPr>
        <p:spPr>
          <a:xfrm>
            <a:off x="4629150" y="1847705"/>
            <a:ext cx="3886200" cy="1811281"/>
          </a:xfrm>
        </p:spPr>
        <p:txBody>
          <a:bodyPr/>
          <a:lstStyle>
            <a:lvl1pPr marL="0" indent="0">
              <a:buNone/>
              <a:defRPr sz="1200" i="1"/>
            </a:lvl1pPr>
          </a:lstStyle>
          <a:p>
            <a:pPr lvl="0"/>
            <a:r>
              <a:rPr lang="en-US" dirty="0" smtClean="0"/>
              <a:t>Insert Object</a:t>
            </a:r>
            <a:endParaRPr lang="en-US" dirty="0"/>
          </a:p>
        </p:txBody>
      </p:sp>
      <p:sp>
        <p:nvSpPr>
          <p:cNvPr id="16" name="Content Placeholder 3"/>
          <p:cNvSpPr>
            <a:spLocks noGrp="1"/>
          </p:cNvSpPr>
          <p:nvPr>
            <p:ph sz="half" idx="15" hasCustomPrompt="1"/>
          </p:nvPr>
        </p:nvSpPr>
        <p:spPr>
          <a:xfrm>
            <a:off x="628650" y="3807093"/>
            <a:ext cx="3886200" cy="1811281"/>
          </a:xfrm>
        </p:spPr>
        <p:txBody>
          <a:bodyPr/>
          <a:lstStyle>
            <a:lvl1pPr marL="0" indent="0">
              <a:buNone/>
              <a:defRPr sz="1200" i="1"/>
            </a:lvl1pPr>
          </a:lstStyle>
          <a:p>
            <a:pPr lvl="0"/>
            <a:r>
              <a:rPr lang="en-US" dirty="0" smtClean="0"/>
              <a:t>Insert Object</a:t>
            </a:r>
            <a:endParaRPr lang="en-US" dirty="0"/>
          </a:p>
        </p:txBody>
      </p:sp>
      <p:sp>
        <p:nvSpPr>
          <p:cNvPr id="2" name="Slide Number Placeholder 1"/>
          <p:cNvSpPr>
            <a:spLocks noGrp="1"/>
          </p:cNvSpPr>
          <p:nvPr>
            <p:ph type="sldNum" sz="quarter" idx="16"/>
          </p:nvPr>
        </p:nvSpPr>
        <p:spPr/>
        <p:txBody>
          <a:bodyPr/>
          <a:lstStyle/>
          <a:p>
            <a:fld id="{3DD97BEB-BAEF-0344-9D5C-EC73E478698A}" type="slidenum">
              <a:rPr lang="en-US" smtClean="0"/>
              <a:pPr/>
              <a:t>‹#›</a:t>
            </a:fld>
            <a:endParaRPr lang="en-US" dirty="0"/>
          </a:p>
        </p:txBody>
      </p:sp>
      <p:sp>
        <p:nvSpPr>
          <p:cNvPr id="15"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15960082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Topic</a:t>
            </a:r>
            <a:endParaRPr lang="en-US" dirty="0"/>
          </a:p>
        </p:txBody>
      </p:sp>
      <p:sp>
        <p:nvSpPr>
          <p:cNvPr id="14" name="Text Placeholder 13"/>
          <p:cNvSpPr>
            <a:spLocks noGrp="1"/>
          </p:cNvSpPr>
          <p:nvPr>
            <p:ph type="body" sz="quarter" idx="13"/>
          </p:nvPr>
        </p:nvSpPr>
        <p:spPr>
          <a:xfrm>
            <a:off x="628650" y="1825625"/>
            <a:ext cx="3019523" cy="37925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able Placeholder 8"/>
          <p:cNvSpPr>
            <a:spLocks noGrp="1"/>
          </p:cNvSpPr>
          <p:nvPr>
            <p:ph type="tbl" sz="quarter" idx="14" hasCustomPrompt="1"/>
          </p:nvPr>
        </p:nvSpPr>
        <p:spPr>
          <a:xfrm>
            <a:off x="3789575" y="1825625"/>
            <a:ext cx="4725775" cy="3792538"/>
          </a:xfrm>
        </p:spPr>
        <p:txBody>
          <a:bodyPr>
            <a:normAutofit/>
          </a:bodyPr>
          <a:lstStyle>
            <a:lvl1pPr marL="0" indent="0">
              <a:buNone/>
              <a:defRPr sz="1200" i="1"/>
            </a:lvl1pPr>
          </a:lstStyle>
          <a:p>
            <a:pPr lvl="0"/>
            <a:r>
              <a:rPr lang="en-US" dirty="0" smtClean="0"/>
              <a:t>Insert Object</a:t>
            </a:r>
            <a:endParaRPr lang="en-US" dirty="0"/>
          </a:p>
        </p:txBody>
      </p:sp>
      <p:sp>
        <p:nvSpPr>
          <p:cNvPr id="10" name="Slide Number Placeholder 9"/>
          <p:cNvSpPr>
            <a:spLocks noGrp="1"/>
          </p:cNvSpPr>
          <p:nvPr>
            <p:ph type="sldNum" sz="quarter" idx="15"/>
          </p:nvPr>
        </p:nvSpPr>
        <p:spPr/>
        <p:txBody>
          <a:bodyPr/>
          <a:lstStyle/>
          <a:p>
            <a:fld id="{3DD97BEB-BAEF-0344-9D5C-EC73E478698A}" type="slidenum">
              <a:rPr lang="en-US" smtClean="0"/>
              <a:pPr/>
              <a:t>‹#›</a:t>
            </a:fld>
            <a:endParaRPr lang="en-US" dirty="0"/>
          </a:p>
        </p:txBody>
      </p:sp>
      <p:sp>
        <p:nvSpPr>
          <p:cNvPr id="11"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140772405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with Caption">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628650" y="556181"/>
            <a:ext cx="7886700" cy="553336"/>
          </a:xfrm>
        </p:spPr>
        <p:txBody>
          <a:bodyPr/>
          <a:lstStyle/>
          <a:p>
            <a:r>
              <a:rPr lang="en-US" dirty="0" smtClean="0"/>
              <a:t>Topic</a:t>
            </a:r>
            <a:endParaRPr lang="en-US" dirty="0"/>
          </a:p>
        </p:txBody>
      </p:sp>
      <p:sp>
        <p:nvSpPr>
          <p:cNvPr id="13" name="Text Placeholder 13"/>
          <p:cNvSpPr>
            <a:spLocks noGrp="1"/>
          </p:cNvSpPr>
          <p:nvPr>
            <p:ph type="body" sz="quarter" idx="13"/>
          </p:nvPr>
        </p:nvSpPr>
        <p:spPr>
          <a:xfrm>
            <a:off x="4629150" y="1825625"/>
            <a:ext cx="3886200" cy="37925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Text Placeholder 13"/>
          <p:cNvSpPr>
            <a:spLocks noGrp="1"/>
          </p:cNvSpPr>
          <p:nvPr>
            <p:ph type="body" sz="quarter" idx="14" hasCustomPrompt="1"/>
          </p:nvPr>
        </p:nvSpPr>
        <p:spPr>
          <a:xfrm>
            <a:off x="628650" y="4788816"/>
            <a:ext cx="3886200" cy="829347"/>
          </a:xfrm>
        </p:spPr>
        <p:txBody>
          <a:bodyPr>
            <a:noAutofit/>
          </a:bodyPr>
          <a:lstStyle>
            <a:lvl1pPr marL="0" indent="0">
              <a:buNone/>
              <a:defRPr sz="2000"/>
            </a:lvl1pPr>
            <a:lvl2pPr>
              <a:defRPr sz="1800"/>
            </a:lvl2pPr>
            <a:lvl3pPr>
              <a:defRPr sz="1800"/>
            </a:lvl3pPr>
            <a:lvl4pPr>
              <a:defRPr sz="1800"/>
            </a:lvl4pPr>
            <a:lvl5pPr>
              <a:defRPr sz="1800"/>
            </a:lvl5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do </a:t>
            </a:r>
            <a:r>
              <a:rPr lang="en-US" dirty="0" err="1" smtClean="0"/>
              <a:t>eiusmod</a:t>
            </a:r>
            <a:r>
              <a:rPr lang="en-US" dirty="0" smtClean="0"/>
              <a:t> </a:t>
            </a:r>
            <a:r>
              <a:rPr lang="en-US" dirty="0" err="1" smtClean="0"/>
              <a:t>tempor</a:t>
            </a:r>
            <a:r>
              <a:rPr lang="en-US" dirty="0" smtClean="0"/>
              <a:t> </a:t>
            </a:r>
            <a:r>
              <a:rPr lang="en-US" dirty="0" err="1" smtClean="0"/>
              <a:t>incididunt</a:t>
            </a:r>
            <a:r>
              <a:rPr lang="en-US" dirty="0" smtClean="0"/>
              <a:t> </a:t>
            </a:r>
            <a:r>
              <a:rPr lang="en-US" dirty="0" err="1" smtClean="0"/>
              <a:t>ut.</a:t>
            </a:r>
            <a:endParaRPr lang="en-US" dirty="0" smtClean="0"/>
          </a:p>
        </p:txBody>
      </p:sp>
      <p:sp>
        <p:nvSpPr>
          <p:cNvPr id="3" name="Picture Placeholder 2"/>
          <p:cNvSpPr>
            <a:spLocks noGrp="1"/>
          </p:cNvSpPr>
          <p:nvPr>
            <p:ph type="pic" sz="quarter" idx="15" hasCustomPrompt="1"/>
          </p:nvPr>
        </p:nvSpPr>
        <p:spPr>
          <a:xfrm>
            <a:off x="628650" y="1825625"/>
            <a:ext cx="3886200" cy="2963191"/>
          </a:xfrm>
        </p:spPr>
        <p:txBody>
          <a:bodyPr>
            <a:normAutofit/>
          </a:bodyPr>
          <a:lstStyle>
            <a:lvl1pPr marL="0" indent="0">
              <a:buNone/>
              <a:defRPr sz="1200" i="1" baseline="0"/>
            </a:lvl1pPr>
          </a:lstStyle>
          <a:p>
            <a:r>
              <a:rPr lang="en-US" dirty="0" smtClean="0"/>
              <a:t>Insert Photo</a:t>
            </a:r>
            <a:endParaRPr lang="en-US" dirty="0"/>
          </a:p>
        </p:txBody>
      </p:sp>
      <p:sp>
        <p:nvSpPr>
          <p:cNvPr id="4" name="Slide Number Placeholder 3"/>
          <p:cNvSpPr>
            <a:spLocks noGrp="1"/>
          </p:cNvSpPr>
          <p:nvPr>
            <p:ph type="sldNum" sz="quarter" idx="16"/>
          </p:nvPr>
        </p:nvSpPr>
        <p:spPr/>
        <p:txBody>
          <a:bodyPr/>
          <a:lstStyle/>
          <a:p>
            <a:fld id="{3DD97BEB-BAEF-0344-9D5C-EC73E478698A}" type="slidenum">
              <a:rPr lang="en-US" smtClean="0"/>
              <a:pPr/>
              <a:t>‹#›</a:t>
            </a:fld>
            <a:endParaRPr lang="en-US" dirty="0"/>
          </a:p>
        </p:txBody>
      </p:sp>
      <p:sp>
        <p:nvSpPr>
          <p:cNvPr id="11"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18389558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Slide Number Placeholder 5"/>
          <p:cNvSpPr>
            <a:spLocks noGrp="1"/>
          </p:cNvSpPr>
          <p:nvPr>
            <p:ph type="sldNum" sz="quarter" idx="10"/>
          </p:nvPr>
        </p:nvSpPr>
        <p:spPr/>
        <p:txBody>
          <a:bodyPr/>
          <a:lstStyle/>
          <a:p>
            <a:fld id="{3DD97BEB-BAEF-0344-9D5C-EC73E478698A}" type="slidenum">
              <a:rPr lang="en-US" smtClean="0"/>
              <a:pPr/>
              <a:t>‹#›</a:t>
            </a:fld>
            <a:endParaRPr lang="en-US" dirty="0"/>
          </a:p>
        </p:txBody>
      </p:sp>
    </p:spTree>
    <p:extLst>
      <p:ext uri="{BB962C8B-B14F-4D97-AF65-F5344CB8AC3E}">
        <p14:creationId xmlns="" xmlns:p14="http://schemas.microsoft.com/office/powerpoint/2010/main" val="8441047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Bullets">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628650" y="556181"/>
            <a:ext cx="7886700" cy="553336"/>
          </a:xfrm>
        </p:spPr>
        <p:txBody>
          <a:bodyPr/>
          <a:lstStyle/>
          <a:p>
            <a:r>
              <a:rPr lang="en-US" dirty="0" smtClean="0"/>
              <a:t>Topic</a:t>
            </a:r>
            <a:endParaRPr lang="en-US" dirty="0"/>
          </a:p>
        </p:txBody>
      </p:sp>
      <p:sp>
        <p:nvSpPr>
          <p:cNvPr id="13" name="Text Placeholder 13"/>
          <p:cNvSpPr>
            <a:spLocks noGrp="1"/>
          </p:cNvSpPr>
          <p:nvPr>
            <p:ph type="body" sz="quarter" idx="13"/>
          </p:nvPr>
        </p:nvSpPr>
        <p:spPr>
          <a:xfrm>
            <a:off x="628650" y="2837467"/>
            <a:ext cx="7886700" cy="213988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Text Placeholder 13"/>
          <p:cNvSpPr>
            <a:spLocks noGrp="1"/>
          </p:cNvSpPr>
          <p:nvPr>
            <p:ph type="body" sz="quarter" idx="14" hasCustomPrompt="1"/>
          </p:nvPr>
        </p:nvSpPr>
        <p:spPr>
          <a:xfrm>
            <a:off x="628650" y="1825625"/>
            <a:ext cx="7886700" cy="1011843"/>
          </a:xfrm>
        </p:spPr>
        <p:txBody>
          <a:bodyPr>
            <a:normAutofit/>
          </a:bodyPr>
          <a:lstStyle>
            <a:lvl1pPr marL="0" indent="0">
              <a:buNone/>
              <a:defRPr sz="2000"/>
            </a:lvl1pPr>
            <a:lvl2pPr>
              <a:defRPr sz="1800"/>
            </a:lvl2pPr>
            <a:lvl3pPr>
              <a:defRPr sz="1800"/>
            </a:lvl3pPr>
            <a:lvl4pPr>
              <a:defRPr sz="1800"/>
            </a:lvl4pPr>
            <a:lvl5pPr>
              <a:defRPr sz="1800"/>
            </a:lvl5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do </a:t>
            </a:r>
            <a:r>
              <a:rPr lang="en-US" dirty="0" err="1" smtClean="0"/>
              <a:t>eiusmod</a:t>
            </a:r>
            <a:r>
              <a:rPr lang="en-US" dirty="0" smtClean="0"/>
              <a:t> </a:t>
            </a:r>
            <a:r>
              <a:rPr lang="en-US" dirty="0" err="1" smtClean="0"/>
              <a:t>tempor</a:t>
            </a:r>
            <a:r>
              <a:rPr lang="en-US" dirty="0" smtClean="0"/>
              <a:t> </a:t>
            </a:r>
            <a:r>
              <a:rPr lang="en-US" dirty="0" err="1" smtClean="0"/>
              <a:t>incididunt</a:t>
            </a:r>
            <a:r>
              <a:rPr lang="en-US" dirty="0" smtClean="0"/>
              <a:t> </a:t>
            </a:r>
            <a:r>
              <a:rPr lang="en-US" dirty="0" err="1" smtClean="0"/>
              <a:t>ut</a:t>
            </a:r>
            <a:r>
              <a:rPr lang="en-US" dirty="0" smtClean="0"/>
              <a:t> </a:t>
            </a:r>
            <a:r>
              <a:rPr lang="en-US" dirty="0" err="1" smtClean="0"/>
              <a:t>labore</a:t>
            </a:r>
            <a:r>
              <a:rPr lang="en-US" dirty="0" smtClean="0"/>
              <a:t> et </a:t>
            </a:r>
            <a:r>
              <a:rPr lang="en-US" dirty="0" err="1" smtClean="0"/>
              <a:t>dolore</a:t>
            </a:r>
            <a:r>
              <a:rPr lang="en-US" dirty="0" smtClean="0"/>
              <a:t> magna </a:t>
            </a:r>
            <a:r>
              <a:rPr lang="en-US" dirty="0" err="1" smtClean="0"/>
              <a:t>aliqua</a:t>
            </a:r>
            <a:r>
              <a:rPr lang="en-US" dirty="0" smtClean="0"/>
              <a:t>. </a:t>
            </a:r>
            <a:r>
              <a:rPr lang="en-US" dirty="0" err="1" smtClean="0"/>
              <a:t>Ut</a:t>
            </a:r>
            <a:r>
              <a:rPr lang="en-US" dirty="0" smtClean="0"/>
              <a:t> </a:t>
            </a:r>
            <a:r>
              <a:rPr lang="en-US" dirty="0" err="1" smtClean="0"/>
              <a:t>enim</a:t>
            </a:r>
            <a:r>
              <a:rPr lang="en-US" dirty="0" smtClean="0"/>
              <a:t> ad minim </a:t>
            </a:r>
            <a:r>
              <a:rPr lang="en-US" dirty="0" err="1" smtClean="0"/>
              <a:t>veniam</a:t>
            </a:r>
            <a:r>
              <a:rPr lang="en-US" dirty="0" smtClean="0"/>
              <a:t>, </a:t>
            </a:r>
            <a:r>
              <a:rPr lang="en-US" dirty="0" err="1" smtClean="0"/>
              <a:t>quis</a:t>
            </a:r>
            <a:r>
              <a:rPr lang="en-US" dirty="0" smtClean="0"/>
              <a:t> </a:t>
            </a:r>
            <a:r>
              <a:rPr lang="en-US" dirty="0" err="1" smtClean="0"/>
              <a:t>nostrud</a:t>
            </a:r>
            <a:r>
              <a:rPr lang="en-US" dirty="0" smtClean="0"/>
              <a:t> exercitation </a:t>
            </a:r>
            <a:r>
              <a:rPr lang="en-US" dirty="0" err="1" smtClean="0"/>
              <a:t>ullamco</a:t>
            </a:r>
            <a:r>
              <a:rPr lang="en-US" dirty="0" smtClean="0"/>
              <a:t> </a:t>
            </a:r>
            <a:r>
              <a:rPr lang="en-US" dirty="0" err="1" smtClean="0"/>
              <a:t>ea</a:t>
            </a:r>
            <a:r>
              <a:rPr lang="en-US" dirty="0" smtClean="0"/>
              <a:t> </a:t>
            </a:r>
            <a:r>
              <a:rPr lang="en-US" dirty="0" err="1" smtClean="0"/>
              <a:t>consequat</a:t>
            </a:r>
            <a:r>
              <a:rPr lang="en-US" dirty="0" smtClean="0"/>
              <a:t>.</a:t>
            </a:r>
          </a:p>
        </p:txBody>
      </p:sp>
      <p:sp>
        <p:nvSpPr>
          <p:cNvPr id="14" name="Text Placeholder 13"/>
          <p:cNvSpPr>
            <a:spLocks noGrp="1"/>
          </p:cNvSpPr>
          <p:nvPr>
            <p:ph type="body" sz="quarter" idx="15" hasCustomPrompt="1"/>
          </p:nvPr>
        </p:nvSpPr>
        <p:spPr>
          <a:xfrm>
            <a:off x="628650" y="4977353"/>
            <a:ext cx="7886700" cy="662890"/>
          </a:xfrm>
        </p:spPr>
        <p:txBody>
          <a:bodyPr>
            <a:normAutofit/>
          </a:bodyPr>
          <a:lstStyle>
            <a:lvl1pPr marL="0" indent="0">
              <a:buNone/>
              <a:defRPr sz="2000" b="1" i="1">
                <a:solidFill>
                  <a:srgbClr val="0066A1"/>
                </a:solidFill>
              </a:defRPr>
            </a:lvl1pPr>
            <a:lvl2pPr>
              <a:defRPr sz="1800"/>
            </a:lvl2pPr>
            <a:lvl3pPr>
              <a:defRPr sz="1800"/>
            </a:lvl3pPr>
            <a:lvl4pPr>
              <a:defRPr sz="1800"/>
            </a:lvl4pPr>
            <a:lvl5pPr>
              <a:defRPr sz="1800"/>
            </a:lvl5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do </a:t>
            </a:r>
            <a:r>
              <a:rPr lang="en-US" dirty="0" err="1" smtClean="0"/>
              <a:t>eiusmod</a:t>
            </a:r>
            <a:r>
              <a:rPr lang="en-US" dirty="0" smtClean="0"/>
              <a:t> </a:t>
            </a:r>
            <a:r>
              <a:rPr lang="en-US" dirty="0" err="1" smtClean="0"/>
              <a:t>tempor</a:t>
            </a:r>
            <a:r>
              <a:rPr lang="en-US" dirty="0" smtClean="0"/>
              <a:t> </a:t>
            </a:r>
            <a:r>
              <a:rPr lang="en-US" dirty="0" err="1" smtClean="0"/>
              <a:t>incididunt</a:t>
            </a:r>
            <a:r>
              <a:rPr lang="en-US" dirty="0" smtClean="0"/>
              <a:t> </a:t>
            </a:r>
            <a:r>
              <a:rPr lang="en-US" dirty="0" err="1" smtClean="0"/>
              <a:t>ut</a:t>
            </a:r>
            <a:r>
              <a:rPr lang="en-US" dirty="0" smtClean="0"/>
              <a:t> </a:t>
            </a:r>
            <a:r>
              <a:rPr lang="en-US" dirty="0" err="1" smtClean="0"/>
              <a:t>labore</a:t>
            </a:r>
            <a:r>
              <a:rPr lang="en-US" dirty="0" smtClean="0"/>
              <a:t> et </a:t>
            </a:r>
            <a:r>
              <a:rPr lang="en-US" dirty="0" err="1" smtClean="0"/>
              <a:t>dolore</a:t>
            </a:r>
            <a:r>
              <a:rPr lang="en-US" dirty="0" smtClean="0"/>
              <a:t> magna </a:t>
            </a:r>
            <a:r>
              <a:rPr lang="en-US" dirty="0" err="1" smtClean="0"/>
              <a:t>aliqua</a:t>
            </a:r>
            <a:r>
              <a:rPr lang="en-US" dirty="0" smtClean="0"/>
              <a:t>. </a:t>
            </a:r>
          </a:p>
        </p:txBody>
      </p:sp>
      <p:sp>
        <p:nvSpPr>
          <p:cNvPr id="2" name="Slide Number Placeholder 1"/>
          <p:cNvSpPr>
            <a:spLocks noGrp="1"/>
          </p:cNvSpPr>
          <p:nvPr>
            <p:ph type="sldNum" sz="quarter" idx="16"/>
          </p:nvPr>
        </p:nvSpPr>
        <p:spPr/>
        <p:txBody>
          <a:bodyPr/>
          <a:lstStyle/>
          <a:p>
            <a:fld id="{3DD97BEB-BAEF-0344-9D5C-EC73E478698A}" type="slidenum">
              <a:rPr lang="en-US" smtClean="0"/>
              <a:pPr/>
              <a:t>‹#›</a:t>
            </a:fld>
            <a:endParaRPr lang="en-US" dirty="0"/>
          </a:p>
        </p:txBody>
      </p:sp>
      <p:sp>
        <p:nvSpPr>
          <p:cNvPr id="11"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13278911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Bullets, Content">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628650" y="556181"/>
            <a:ext cx="7886700" cy="553336"/>
          </a:xfrm>
        </p:spPr>
        <p:txBody>
          <a:bodyPr/>
          <a:lstStyle/>
          <a:p>
            <a:r>
              <a:rPr lang="en-US" dirty="0" smtClean="0"/>
              <a:t>Topic</a:t>
            </a:r>
            <a:endParaRPr lang="en-US" dirty="0"/>
          </a:p>
        </p:txBody>
      </p:sp>
      <p:sp>
        <p:nvSpPr>
          <p:cNvPr id="13" name="Text Placeholder 13"/>
          <p:cNvSpPr>
            <a:spLocks noGrp="1"/>
          </p:cNvSpPr>
          <p:nvPr>
            <p:ph type="body" sz="quarter" idx="13"/>
          </p:nvPr>
        </p:nvSpPr>
        <p:spPr>
          <a:xfrm>
            <a:off x="628650" y="4006391"/>
            <a:ext cx="3886200" cy="1611771"/>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Text Placeholder 13"/>
          <p:cNvSpPr>
            <a:spLocks noGrp="1"/>
          </p:cNvSpPr>
          <p:nvPr>
            <p:ph type="body" sz="quarter" idx="14" hasCustomPrompt="1"/>
          </p:nvPr>
        </p:nvSpPr>
        <p:spPr>
          <a:xfrm>
            <a:off x="628650" y="1825624"/>
            <a:ext cx="7886700" cy="2075235"/>
          </a:xfrm>
        </p:spPr>
        <p:txBody>
          <a:bodyPr numCol="2" spcCol="274320">
            <a:normAutofit/>
          </a:bodyPr>
          <a:lstStyle>
            <a:lvl1pPr marL="0" indent="0">
              <a:buNone/>
              <a:defRPr sz="2000"/>
            </a:lvl1pPr>
            <a:lvl2pPr>
              <a:defRPr sz="1800"/>
            </a:lvl2pPr>
            <a:lvl3pPr>
              <a:defRPr sz="1800"/>
            </a:lvl3pPr>
            <a:lvl4pPr>
              <a:defRPr sz="1800"/>
            </a:lvl4pPr>
            <a:lvl5pPr>
              <a:defRPr sz="1800"/>
            </a:lvl5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do </a:t>
            </a:r>
            <a:r>
              <a:rPr lang="en-US" dirty="0" err="1" smtClean="0"/>
              <a:t>eiusmod</a:t>
            </a:r>
            <a:r>
              <a:rPr lang="en-US" dirty="0" smtClean="0"/>
              <a:t> </a:t>
            </a:r>
            <a:r>
              <a:rPr lang="en-US" dirty="0" err="1" smtClean="0"/>
              <a:t>tempor</a:t>
            </a:r>
            <a:r>
              <a:rPr lang="en-US" dirty="0" smtClean="0"/>
              <a:t> </a:t>
            </a:r>
            <a:r>
              <a:rPr lang="en-US" dirty="0" err="1" smtClean="0"/>
              <a:t>incididunt</a:t>
            </a:r>
            <a:r>
              <a:rPr lang="en-US" dirty="0" smtClean="0"/>
              <a:t> </a:t>
            </a:r>
            <a:r>
              <a:rPr lang="en-US" dirty="0" err="1" smtClean="0"/>
              <a:t>ut</a:t>
            </a:r>
            <a:r>
              <a:rPr lang="en-US" dirty="0" smtClean="0"/>
              <a:t> </a:t>
            </a:r>
            <a:r>
              <a:rPr lang="en-US" dirty="0" err="1" smtClean="0"/>
              <a:t>labore</a:t>
            </a:r>
            <a:r>
              <a:rPr lang="en-US" dirty="0" smtClean="0"/>
              <a:t> et </a:t>
            </a:r>
            <a:r>
              <a:rPr lang="en-US" dirty="0" err="1" smtClean="0"/>
              <a:t>dolore</a:t>
            </a:r>
            <a:r>
              <a:rPr lang="en-US" dirty="0" smtClean="0"/>
              <a:t> magna </a:t>
            </a:r>
            <a:r>
              <a:rPr lang="en-US" dirty="0" err="1" smtClean="0"/>
              <a:t>aliqua</a:t>
            </a:r>
            <a:r>
              <a:rPr lang="en-US" dirty="0" smtClean="0"/>
              <a:t>. </a:t>
            </a:r>
            <a:r>
              <a:rPr lang="en-US" dirty="0" err="1" smtClean="0"/>
              <a:t>Ut</a:t>
            </a:r>
            <a:r>
              <a:rPr lang="en-US" dirty="0" smtClean="0"/>
              <a:t> </a:t>
            </a:r>
            <a:r>
              <a:rPr lang="en-US" dirty="0" err="1" smtClean="0"/>
              <a:t>enim</a:t>
            </a:r>
            <a:r>
              <a:rPr lang="en-US" dirty="0" smtClean="0"/>
              <a:t> ad minim </a:t>
            </a:r>
            <a:r>
              <a:rPr lang="en-US" dirty="0" err="1" smtClean="0"/>
              <a:t>veniam</a:t>
            </a:r>
            <a:r>
              <a:rPr lang="en-US" dirty="0" smtClean="0"/>
              <a:t>, </a:t>
            </a:r>
            <a:r>
              <a:rPr lang="en-US" dirty="0" err="1" smtClean="0"/>
              <a:t>quis</a:t>
            </a:r>
            <a:r>
              <a:rPr lang="en-US" dirty="0" smtClean="0"/>
              <a:t> </a:t>
            </a:r>
            <a:r>
              <a:rPr lang="en-US" dirty="0" err="1" smtClean="0"/>
              <a:t>nostrud</a:t>
            </a:r>
            <a:r>
              <a:rPr lang="en-US" dirty="0" smtClean="0"/>
              <a:t> exercitation </a:t>
            </a:r>
            <a:r>
              <a:rPr lang="en-US" dirty="0" err="1" smtClean="0"/>
              <a:t>ullamco</a:t>
            </a:r>
            <a:r>
              <a:rPr lang="en-US" dirty="0" smtClean="0"/>
              <a:t> nisi </a:t>
            </a:r>
            <a:r>
              <a:rPr lang="en-US" dirty="0" err="1" smtClean="0"/>
              <a:t>ut</a:t>
            </a:r>
            <a:r>
              <a:rPr lang="en-US" dirty="0" smtClean="0"/>
              <a:t> </a:t>
            </a:r>
            <a:r>
              <a:rPr lang="en-US" dirty="0" err="1" smtClean="0"/>
              <a:t>aliquip</a:t>
            </a:r>
            <a:r>
              <a:rPr lang="en-US" dirty="0" smtClean="0"/>
              <a:t> ex </a:t>
            </a:r>
            <a:r>
              <a:rPr lang="en-US" dirty="0" err="1" smtClean="0"/>
              <a:t>ea</a:t>
            </a:r>
            <a:r>
              <a:rPr lang="en-US" dirty="0" smtClean="0"/>
              <a:t> </a:t>
            </a:r>
            <a:r>
              <a:rPr lang="en-US" dirty="0" err="1" smtClean="0"/>
              <a:t>commodo</a:t>
            </a:r>
            <a:r>
              <a:rPr lang="en-US" dirty="0" smtClean="0"/>
              <a:t> </a:t>
            </a:r>
            <a:r>
              <a:rPr lang="en-US" dirty="0" err="1" smtClean="0"/>
              <a:t>consequat</a:t>
            </a:r>
            <a:r>
              <a:rPr lang="en-US" dirty="0" smtClean="0"/>
              <a:t>. </a:t>
            </a:r>
            <a:r>
              <a:rPr lang="en-US" dirty="0" err="1" smtClean="0"/>
              <a:t>Duis</a:t>
            </a:r>
            <a:r>
              <a:rPr lang="en-US" dirty="0" smtClean="0"/>
              <a:t> </a:t>
            </a:r>
            <a:r>
              <a:rPr lang="en-US" dirty="0" err="1" smtClean="0"/>
              <a:t>aute</a:t>
            </a:r>
            <a:r>
              <a:rPr lang="en-US" dirty="0" smtClean="0"/>
              <a:t> </a:t>
            </a:r>
            <a:r>
              <a:rPr lang="en-US" dirty="0" err="1" smtClean="0"/>
              <a:t>irure</a:t>
            </a:r>
            <a:r>
              <a:rPr lang="en-US" dirty="0" smtClean="0"/>
              <a:t> dolor in </a:t>
            </a:r>
            <a:r>
              <a:rPr lang="en-US" dirty="0" err="1" smtClean="0"/>
              <a:t>reprehenderit</a:t>
            </a:r>
            <a:r>
              <a:rPr lang="en-US" dirty="0" smtClean="0"/>
              <a:t> in </a:t>
            </a:r>
            <a:r>
              <a:rPr lang="en-US" dirty="0" err="1" smtClean="0"/>
              <a:t>voluptate</a:t>
            </a:r>
            <a:r>
              <a:rPr lang="en-US" dirty="0" smtClean="0"/>
              <a:t> </a:t>
            </a:r>
            <a:r>
              <a:rPr lang="en-US" dirty="0" err="1" smtClean="0"/>
              <a:t>velit</a:t>
            </a:r>
            <a:r>
              <a:rPr lang="en-US" dirty="0" smtClean="0"/>
              <a:t> </a:t>
            </a:r>
            <a:r>
              <a:rPr lang="en-US" dirty="0" err="1" smtClean="0"/>
              <a:t>esse</a:t>
            </a:r>
            <a:r>
              <a:rPr lang="en-US" dirty="0" smtClean="0"/>
              <a:t> </a:t>
            </a:r>
            <a:r>
              <a:rPr lang="en-US" dirty="0" err="1" smtClean="0"/>
              <a:t>cillum</a:t>
            </a:r>
            <a:r>
              <a:rPr lang="en-US" dirty="0" smtClean="0"/>
              <a:t> </a:t>
            </a:r>
            <a:r>
              <a:rPr lang="en-US" dirty="0" err="1" smtClean="0"/>
              <a:t>dolore</a:t>
            </a:r>
            <a:r>
              <a:rPr lang="en-US" dirty="0" smtClean="0"/>
              <a:t> </a:t>
            </a:r>
            <a:r>
              <a:rPr lang="en-US" dirty="0" err="1" smtClean="0"/>
              <a:t>eu</a:t>
            </a:r>
            <a:r>
              <a:rPr lang="en-US" dirty="0" smtClean="0"/>
              <a:t> </a:t>
            </a:r>
            <a:r>
              <a:rPr lang="en-US" dirty="0" err="1" smtClean="0"/>
              <a:t>fugiat</a:t>
            </a:r>
            <a:r>
              <a:rPr lang="en-US" dirty="0" smtClean="0"/>
              <a:t> </a:t>
            </a:r>
            <a:r>
              <a:rPr lang="en-US" dirty="0" err="1" smtClean="0"/>
              <a:t>nulla</a:t>
            </a:r>
            <a:r>
              <a:rPr lang="en-US" dirty="0" smtClean="0"/>
              <a:t> </a:t>
            </a:r>
            <a:r>
              <a:rPr lang="en-US" dirty="0" err="1" smtClean="0"/>
              <a:t>pariatur</a:t>
            </a:r>
            <a:r>
              <a:rPr lang="en-US" dirty="0" smtClean="0"/>
              <a:t>. </a:t>
            </a:r>
            <a:r>
              <a:rPr lang="en-US" dirty="0" err="1" smtClean="0"/>
              <a:t>Excepteur</a:t>
            </a:r>
            <a:r>
              <a:rPr lang="en-US" dirty="0" smtClean="0"/>
              <a:t> </a:t>
            </a:r>
            <a:r>
              <a:rPr lang="en-US" dirty="0" err="1" smtClean="0"/>
              <a:t>sint</a:t>
            </a:r>
            <a:r>
              <a:rPr lang="en-US" dirty="0" smtClean="0"/>
              <a:t> </a:t>
            </a:r>
            <a:r>
              <a:rPr lang="en-US" dirty="0" err="1" smtClean="0"/>
              <a:t>occaecat</a:t>
            </a:r>
            <a:r>
              <a:rPr lang="en-US" dirty="0" smtClean="0"/>
              <a:t> </a:t>
            </a:r>
            <a:r>
              <a:rPr lang="en-US" dirty="0" err="1" smtClean="0"/>
              <a:t>cupidatat</a:t>
            </a:r>
            <a:r>
              <a:rPr lang="en-US" dirty="0" smtClean="0"/>
              <a:t> non </a:t>
            </a:r>
            <a:r>
              <a:rPr lang="en-US" dirty="0" err="1" smtClean="0"/>
              <a:t>proident</a:t>
            </a:r>
            <a:r>
              <a:rPr lang="en-US" dirty="0" smtClean="0"/>
              <a:t>, </a:t>
            </a:r>
            <a:r>
              <a:rPr lang="en-US" dirty="0" err="1" smtClean="0"/>
              <a:t>sunt</a:t>
            </a:r>
            <a:r>
              <a:rPr lang="en-US" dirty="0" smtClean="0"/>
              <a:t> in culpa qui.</a:t>
            </a:r>
          </a:p>
        </p:txBody>
      </p:sp>
      <p:sp>
        <p:nvSpPr>
          <p:cNvPr id="3" name="Picture Placeholder 2"/>
          <p:cNvSpPr>
            <a:spLocks noGrp="1"/>
          </p:cNvSpPr>
          <p:nvPr>
            <p:ph type="pic" sz="quarter" idx="15" hasCustomPrompt="1"/>
          </p:nvPr>
        </p:nvSpPr>
        <p:spPr>
          <a:xfrm>
            <a:off x="4629150" y="4006391"/>
            <a:ext cx="3886200" cy="1611772"/>
          </a:xfrm>
        </p:spPr>
        <p:txBody>
          <a:bodyPr>
            <a:normAutofit/>
          </a:bodyPr>
          <a:lstStyle>
            <a:lvl1pPr marL="0" indent="0">
              <a:buNone/>
              <a:defRPr sz="1200" i="1" baseline="0"/>
            </a:lvl1pPr>
          </a:lstStyle>
          <a:p>
            <a:r>
              <a:rPr lang="en-US" dirty="0" smtClean="0"/>
              <a:t>Insert Photo</a:t>
            </a:r>
            <a:endParaRPr lang="en-US" dirty="0"/>
          </a:p>
        </p:txBody>
      </p:sp>
      <p:sp>
        <p:nvSpPr>
          <p:cNvPr id="2" name="Slide Number Placeholder 1"/>
          <p:cNvSpPr>
            <a:spLocks noGrp="1"/>
          </p:cNvSpPr>
          <p:nvPr>
            <p:ph type="sldNum" sz="quarter" idx="16"/>
          </p:nvPr>
        </p:nvSpPr>
        <p:spPr/>
        <p:txBody>
          <a:bodyPr/>
          <a:lstStyle/>
          <a:p>
            <a:fld id="{3DD97BEB-BAEF-0344-9D5C-EC73E478698A}" type="slidenum">
              <a:rPr lang="en-US" smtClean="0"/>
              <a:pPr/>
              <a:t>‹#›</a:t>
            </a:fld>
            <a:endParaRPr lang="en-US" dirty="0"/>
          </a:p>
        </p:txBody>
      </p:sp>
      <p:sp>
        <p:nvSpPr>
          <p:cNvPr id="11"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6622244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628650" y="556181"/>
            <a:ext cx="7886700" cy="553336"/>
          </a:xfrm>
        </p:spPr>
        <p:txBody>
          <a:bodyPr/>
          <a:lstStyle/>
          <a:p>
            <a:r>
              <a:rPr lang="en-US" dirty="0" smtClean="0"/>
              <a:t>Topic</a:t>
            </a:r>
            <a:endParaRPr lang="en-US" dirty="0"/>
          </a:p>
        </p:txBody>
      </p:sp>
      <p:sp>
        <p:nvSpPr>
          <p:cNvPr id="13" name="Text Placeholder 13"/>
          <p:cNvSpPr>
            <a:spLocks noGrp="1"/>
          </p:cNvSpPr>
          <p:nvPr>
            <p:ph type="body" sz="quarter" idx="13"/>
          </p:nvPr>
        </p:nvSpPr>
        <p:spPr>
          <a:xfrm>
            <a:off x="628650" y="1825624"/>
            <a:ext cx="4970872" cy="2887777"/>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Text Placeholder 13"/>
          <p:cNvSpPr>
            <a:spLocks noGrp="1"/>
          </p:cNvSpPr>
          <p:nvPr>
            <p:ph type="body" sz="quarter" idx="14" hasCustomPrompt="1"/>
          </p:nvPr>
        </p:nvSpPr>
        <p:spPr>
          <a:xfrm>
            <a:off x="628650" y="4713401"/>
            <a:ext cx="4970872" cy="904761"/>
          </a:xfrm>
        </p:spPr>
        <p:txBody>
          <a:bodyPr>
            <a:normAutofit/>
          </a:bodyPr>
          <a:lstStyle>
            <a:lvl1pPr marL="0" indent="0">
              <a:buNone/>
              <a:defRPr sz="2000" b="1">
                <a:solidFill>
                  <a:srgbClr val="0066A1"/>
                </a:solidFill>
              </a:defRPr>
            </a:lvl1pPr>
            <a:lvl2pPr>
              <a:defRPr sz="1800"/>
            </a:lvl2pPr>
            <a:lvl3pPr>
              <a:defRPr sz="1800"/>
            </a:lvl3pPr>
            <a:lvl4pPr>
              <a:defRPr sz="1800"/>
            </a:lvl4pPr>
            <a:lvl5pPr>
              <a:defRPr sz="1800"/>
            </a:lvl5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do </a:t>
            </a:r>
            <a:r>
              <a:rPr lang="en-US" dirty="0" err="1" smtClean="0"/>
              <a:t>eiusmod</a:t>
            </a:r>
            <a:r>
              <a:rPr lang="en-US" dirty="0" smtClean="0"/>
              <a:t> </a:t>
            </a:r>
            <a:r>
              <a:rPr lang="en-US" dirty="0" err="1" smtClean="0"/>
              <a:t>tempor</a:t>
            </a:r>
            <a:r>
              <a:rPr lang="en-US" dirty="0" smtClean="0"/>
              <a:t> </a:t>
            </a:r>
            <a:r>
              <a:rPr lang="en-US" dirty="0" err="1" smtClean="0"/>
              <a:t>incididunt</a:t>
            </a:r>
            <a:r>
              <a:rPr lang="en-US" dirty="0" smtClean="0"/>
              <a:t> </a:t>
            </a:r>
            <a:r>
              <a:rPr lang="en-US" dirty="0" err="1" smtClean="0"/>
              <a:t>ut</a:t>
            </a:r>
            <a:r>
              <a:rPr lang="en-US" dirty="0" smtClean="0"/>
              <a:t> </a:t>
            </a:r>
            <a:r>
              <a:rPr lang="en-US" dirty="0" err="1" smtClean="0"/>
              <a:t>labore</a:t>
            </a:r>
            <a:r>
              <a:rPr lang="en-US" dirty="0" smtClean="0"/>
              <a:t>.</a:t>
            </a:r>
          </a:p>
        </p:txBody>
      </p:sp>
      <p:sp>
        <p:nvSpPr>
          <p:cNvPr id="3" name="Picture Placeholder 2"/>
          <p:cNvSpPr>
            <a:spLocks noGrp="1"/>
          </p:cNvSpPr>
          <p:nvPr>
            <p:ph type="pic" sz="quarter" idx="15" hasCustomPrompt="1"/>
          </p:nvPr>
        </p:nvSpPr>
        <p:spPr>
          <a:xfrm>
            <a:off x="5712642" y="1825624"/>
            <a:ext cx="2802707" cy="3792539"/>
          </a:xfrm>
        </p:spPr>
        <p:txBody>
          <a:bodyPr>
            <a:normAutofit/>
          </a:bodyPr>
          <a:lstStyle>
            <a:lvl1pPr marL="0" indent="0">
              <a:buNone/>
              <a:defRPr sz="1200" i="1" baseline="0"/>
            </a:lvl1pPr>
          </a:lstStyle>
          <a:p>
            <a:r>
              <a:rPr lang="en-US" dirty="0" smtClean="0"/>
              <a:t>Insert Photo</a:t>
            </a:r>
            <a:endParaRPr lang="en-US" dirty="0"/>
          </a:p>
        </p:txBody>
      </p:sp>
      <p:sp>
        <p:nvSpPr>
          <p:cNvPr id="2" name="Slide Number Placeholder 1"/>
          <p:cNvSpPr>
            <a:spLocks noGrp="1"/>
          </p:cNvSpPr>
          <p:nvPr>
            <p:ph type="sldNum" sz="quarter" idx="16"/>
          </p:nvPr>
        </p:nvSpPr>
        <p:spPr/>
        <p:txBody>
          <a:bodyPr/>
          <a:lstStyle/>
          <a:p>
            <a:fld id="{3DD97BEB-BAEF-0344-9D5C-EC73E478698A}" type="slidenum">
              <a:rPr lang="en-US" smtClean="0"/>
              <a:pPr/>
              <a:t>‹#›</a:t>
            </a:fld>
            <a:endParaRPr lang="en-US" dirty="0"/>
          </a:p>
        </p:txBody>
      </p:sp>
      <p:sp>
        <p:nvSpPr>
          <p:cNvPr id="9"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18101107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mtClean="0"/>
              <a:t>Click to edit Master title style</a:t>
            </a:r>
            <a:endParaRPr lang="en-US"/>
          </a:p>
        </p:txBody>
      </p:sp>
      <p:sp>
        <p:nvSpPr>
          <p:cNvPr id="5" name="Content Placeholder 4"/>
          <p:cNvSpPr>
            <a:spLocks noGrp="1"/>
          </p:cNvSpPr>
          <p:nvPr>
            <p:ph sz="quarter" idx="14"/>
          </p:nvPr>
        </p:nvSpPr>
        <p:spPr>
          <a:xfrm>
            <a:off x="365760" y="1645920"/>
            <a:ext cx="8326438" cy="43891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1"/>
          <p:cNvSpPr>
            <a:spLocks noGrp="1"/>
          </p:cNvSpPr>
          <p:nvPr>
            <p:ph type="sldNum" sz="quarter" idx="15"/>
          </p:nvPr>
        </p:nvSpPr>
        <p:spPr/>
        <p:txBody>
          <a:bodyPr rtlCol="0"/>
          <a:lstStyle>
            <a:lvl1pPr fontAlgn="auto">
              <a:spcBef>
                <a:spcPts val="0"/>
              </a:spcBef>
              <a:spcAft>
                <a:spcPts val="0"/>
              </a:spcAft>
              <a:defRPr sz="1050">
                <a:solidFill>
                  <a:prstClr val="black">
                    <a:tint val="75000"/>
                  </a:prstClr>
                </a:solidFill>
                <a:latin typeface="+mn-lt"/>
              </a:defRPr>
            </a:lvl1pPr>
          </a:lstStyle>
          <a:p>
            <a:pPr>
              <a:defRPr/>
            </a:pPr>
            <a:fld id="{550C795F-4C60-41C5-BFBF-7BD89109E7C1}" type="slidenum">
              <a:rPr lang="en-US"/>
              <a:pPr>
                <a:defRPr/>
              </a:pPr>
              <a:t>‹#›</a:t>
            </a:fld>
            <a:endParaRPr lang="en-US" dirty="0"/>
          </a:p>
        </p:txBody>
      </p:sp>
      <p:sp>
        <p:nvSpPr>
          <p:cNvPr id="6" name="Date Placeholder 2"/>
          <p:cNvSpPr>
            <a:spLocks noGrp="1"/>
          </p:cNvSpPr>
          <p:nvPr>
            <p:ph type="dt" sz="half" idx="16"/>
          </p:nvPr>
        </p:nvSpPr>
        <p:spPr>
          <a:xfrm>
            <a:off x="865188" y="6356350"/>
            <a:ext cx="1643062" cy="365125"/>
          </a:xfrm>
          <a:prstGeom prst="rect">
            <a:avLst/>
          </a:prstGeom>
        </p:spPr>
        <p:txBody>
          <a:bodyPr rtlCol="0"/>
          <a:lstStyle>
            <a:lvl1pPr fontAlgn="auto">
              <a:spcBef>
                <a:spcPts val="0"/>
              </a:spcBef>
              <a:spcAft>
                <a:spcPts val="0"/>
              </a:spcAft>
              <a:defRPr sz="1050">
                <a:solidFill>
                  <a:prstClr val="black">
                    <a:tint val="75000"/>
                  </a:prstClr>
                </a:solidFill>
                <a:latin typeface="+mn-lt"/>
              </a:defRPr>
            </a:lvl1pPr>
          </a:lstStyle>
          <a:p>
            <a:pPr>
              <a:defRPr/>
            </a:pPr>
            <a:endParaRPr lang="en-US" dirty="0"/>
          </a:p>
        </p:txBody>
      </p:sp>
    </p:spTree>
    <p:extLst>
      <p:ext uri="{BB962C8B-B14F-4D97-AF65-F5344CB8AC3E}">
        <p14:creationId xmlns="" xmlns:p14="http://schemas.microsoft.com/office/powerpoint/2010/main" val="2826291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Opt 1 Editable">
    <p:spTree>
      <p:nvGrpSpPr>
        <p:cNvPr id="1" name=""/>
        <p:cNvGrpSpPr/>
        <p:nvPr/>
      </p:nvGrpSpPr>
      <p:grpSpPr>
        <a:xfrm>
          <a:off x="0" y="0"/>
          <a:ext cx="0" cy="0"/>
          <a:chOff x="0" y="0"/>
          <a:chExt cx="0" cy="0"/>
        </a:xfrm>
      </p:grpSpPr>
      <p:pic>
        <p:nvPicPr>
          <p:cNvPr id="55" name="Picture 54"/>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23750" y="0"/>
            <a:ext cx="9167750" cy="6858000"/>
          </a:xfrm>
          <a:prstGeom prst="rect">
            <a:avLst/>
          </a:prstGeom>
        </p:spPr>
      </p:pic>
      <p:pic>
        <p:nvPicPr>
          <p:cNvPr id="17" name="Picture 16"/>
          <p:cNvPicPr>
            <a:picLocks noChangeAspect="1"/>
          </p:cNvPicPr>
          <p:nvPr userDrawn="1"/>
        </p:nvPicPr>
        <p:blipFill>
          <a:blip r:embed="rId3">
            <a:extLst>
              <a:ext uri="{28A0092B-C50C-407E-A947-70E740481C1C}">
                <a14:useLocalDpi xmlns="" xmlns:a14="http://schemas.microsoft.com/office/drawing/2010/main" val="0"/>
              </a:ext>
            </a:extLst>
          </a:blip>
          <a:stretch>
            <a:fillRect/>
          </a:stretch>
        </p:blipFill>
        <p:spPr>
          <a:xfrm>
            <a:off x="0" y="5566717"/>
            <a:ext cx="9144000" cy="1301750"/>
          </a:xfrm>
          <a:prstGeom prst="rect">
            <a:avLst/>
          </a:prstGeom>
        </p:spPr>
      </p:pic>
      <p:pic>
        <p:nvPicPr>
          <p:cNvPr id="18" name="Picture 17"/>
          <p:cNvPicPr>
            <a:picLocks noChangeAspect="1"/>
          </p:cNvPicPr>
          <p:nvPr userDrawn="1"/>
        </p:nvPicPr>
        <p:blipFill>
          <a:blip r:embed="rId4">
            <a:extLst>
              <a:ext uri="{28A0092B-C50C-407E-A947-70E740481C1C}">
                <a14:useLocalDpi xmlns="" xmlns:a14="http://schemas.microsoft.com/office/drawing/2010/main" val="0"/>
              </a:ext>
            </a:extLst>
          </a:blip>
          <a:stretch>
            <a:fillRect/>
          </a:stretch>
        </p:blipFill>
        <p:spPr>
          <a:xfrm>
            <a:off x="0" y="0"/>
            <a:ext cx="9144000" cy="698500"/>
          </a:xfrm>
          <a:prstGeom prst="rect">
            <a:avLst/>
          </a:prstGeom>
        </p:spPr>
      </p:pic>
      <p:pic>
        <p:nvPicPr>
          <p:cNvPr id="19" name="Picture 18"/>
          <p:cNvPicPr>
            <a:picLocks noChangeAspect="1"/>
          </p:cNvPicPr>
          <p:nvPr userDrawn="1"/>
        </p:nvPicPr>
        <p:blipFill>
          <a:blip r:embed="rId5">
            <a:extLst>
              <a:ext uri="{28A0092B-C50C-407E-A947-70E740481C1C}">
                <a14:useLocalDpi xmlns="" xmlns:a14="http://schemas.microsoft.com/office/drawing/2010/main" val="0"/>
              </a:ext>
            </a:extLst>
          </a:blip>
          <a:stretch>
            <a:fillRect/>
          </a:stretch>
        </p:blipFill>
        <p:spPr>
          <a:xfrm>
            <a:off x="7484384" y="6038603"/>
            <a:ext cx="1629925" cy="829094"/>
          </a:xfrm>
          <a:prstGeom prst="rect">
            <a:avLst/>
          </a:prstGeom>
        </p:spPr>
      </p:pic>
      <p:sp>
        <p:nvSpPr>
          <p:cNvPr id="2" name="Title 1"/>
          <p:cNvSpPr>
            <a:spLocks noGrp="1"/>
          </p:cNvSpPr>
          <p:nvPr>
            <p:ph type="ctrTitle" hasCustomPrompt="1"/>
          </p:nvPr>
        </p:nvSpPr>
        <p:spPr>
          <a:xfrm>
            <a:off x="685800" y="3637527"/>
            <a:ext cx="7772400" cy="697310"/>
          </a:xfrm>
        </p:spPr>
        <p:txBody>
          <a:bodyPr anchor="b">
            <a:normAutofit/>
          </a:bodyPr>
          <a:lstStyle>
            <a:lvl1pPr algn="l">
              <a:defRPr sz="4400" i="0">
                <a:solidFill>
                  <a:srgbClr val="0066A1"/>
                </a:solidFill>
              </a:defRPr>
            </a:lvl1pPr>
          </a:lstStyle>
          <a:p>
            <a:r>
              <a:rPr lang="en-US" dirty="0" smtClean="0"/>
              <a:t>Presentation Title</a:t>
            </a:r>
            <a:endParaRPr lang="en-US" dirty="0"/>
          </a:p>
        </p:txBody>
      </p:sp>
      <p:sp>
        <p:nvSpPr>
          <p:cNvPr id="3" name="Subtitle 2"/>
          <p:cNvSpPr>
            <a:spLocks noGrp="1"/>
          </p:cNvSpPr>
          <p:nvPr>
            <p:ph type="subTitle" idx="1" hasCustomPrompt="1"/>
          </p:nvPr>
        </p:nvSpPr>
        <p:spPr>
          <a:xfrm>
            <a:off x="685800" y="4426913"/>
            <a:ext cx="7772400" cy="1275747"/>
          </a:xfrm>
        </p:spPr>
        <p:txBody>
          <a:bodyPr>
            <a:normAutofit/>
          </a:bodyPr>
          <a:lstStyle>
            <a:lvl1pPr marL="0" indent="0" algn="l">
              <a:buNone/>
              <a:defRPr sz="2800" b="1" i="1">
                <a:solidFill>
                  <a:schemeClr val="tx1">
                    <a:lumMod val="50000"/>
                    <a:lumOff val="50000"/>
                  </a:schemeClr>
                </a:solidFill>
                <a:latin typeface="Calibri" charset="0"/>
                <a:ea typeface="Calibri" charset="0"/>
                <a:cs typeface="Calibri"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Subhead</a:t>
            </a:r>
            <a:endParaRPr lang="en-US" dirty="0"/>
          </a:p>
        </p:txBody>
      </p:sp>
      <p:sp>
        <p:nvSpPr>
          <p:cNvPr id="50" name="Picture Placeholder 49"/>
          <p:cNvSpPr>
            <a:spLocks noGrp="1"/>
          </p:cNvSpPr>
          <p:nvPr>
            <p:ph type="pic" sz="quarter" idx="13" hasCustomPrompt="1"/>
          </p:nvPr>
        </p:nvSpPr>
        <p:spPr>
          <a:xfrm>
            <a:off x="0" y="1044735"/>
            <a:ext cx="1828800" cy="1828800"/>
          </a:xfrm>
          <a:blipFill>
            <a:blip r:embed="rId6"/>
            <a:stretch>
              <a:fillRect/>
            </a:stretch>
          </a:blipFill>
        </p:spPr>
        <p:txBody>
          <a:bodyPr anchor="ctr">
            <a:normAutofit/>
          </a:bodyPr>
          <a:lstStyle>
            <a:lvl1pPr marL="0" indent="0" algn="ctr">
              <a:buNone/>
              <a:defRPr sz="2800" baseline="0">
                <a:ln w="3175">
                  <a:noFill/>
                </a:ln>
                <a:solidFill>
                  <a:schemeClr val="bg1"/>
                </a:solidFill>
                <a:effectLst>
                  <a:outerShdw blurRad="38100" dist="38100" dir="2700000" algn="tl">
                    <a:srgbClr val="000000">
                      <a:alpha val="43137"/>
                    </a:srgbClr>
                  </a:outerShdw>
                </a:effectLst>
              </a:defRPr>
            </a:lvl1pPr>
          </a:lstStyle>
          <a:p>
            <a:r>
              <a:rPr lang="en-US" dirty="0" smtClean="0"/>
              <a:t>INSERT</a:t>
            </a:r>
            <a:br>
              <a:rPr lang="en-US" dirty="0" smtClean="0"/>
            </a:br>
            <a:r>
              <a:rPr lang="en-US" dirty="0" smtClean="0"/>
              <a:t> IMAGE </a:t>
            </a:r>
            <a:endParaRPr lang="en-US" dirty="0"/>
          </a:p>
        </p:txBody>
      </p:sp>
      <p:sp>
        <p:nvSpPr>
          <p:cNvPr id="51" name="Picture Placeholder 49"/>
          <p:cNvSpPr>
            <a:spLocks noGrp="1"/>
          </p:cNvSpPr>
          <p:nvPr>
            <p:ph type="pic" sz="quarter" idx="14" hasCustomPrompt="1"/>
          </p:nvPr>
        </p:nvSpPr>
        <p:spPr>
          <a:xfrm>
            <a:off x="1828800" y="1044735"/>
            <a:ext cx="1828800" cy="1828800"/>
          </a:xfrm>
          <a:blipFill>
            <a:blip r:embed="rId7"/>
            <a:stretch>
              <a:fillRect/>
            </a:stretch>
          </a:blipFill>
        </p:spPr>
        <p:txBody>
          <a:bodyPr anchor="ctr">
            <a:normAutofit/>
          </a:bodyPr>
          <a:lstStyle>
            <a:lvl1pPr marL="0" marR="0" indent="0" algn="ctr" defTabSz="914400" rtl="0" eaLnBrk="1" fontAlgn="auto" latinLnBrk="0" hangingPunct="1">
              <a:lnSpc>
                <a:spcPct val="90000"/>
              </a:lnSpc>
              <a:spcBef>
                <a:spcPts val="1000"/>
              </a:spcBef>
              <a:spcAft>
                <a:spcPts val="0"/>
              </a:spcAft>
              <a:buClr>
                <a:srgbClr val="0066A1"/>
              </a:buClr>
              <a:buSzTx/>
              <a:buFont typeface="LucidaGrande" charset="0"/>
              <a:buNone/>
              <a:tabLst/>
              <a:defRPr sz="2800" baseline="0">
                <a:ln w="3175">
                  <a:noFill/>
                </a:ln>
                <a:solidFill>
                  <a:schemeClr val="bg1"/>
                </a:solidFill>
                <a:effectLst>
                  <a:outerShdw blurRad="38100" dist="38100" dir="2700000" algn="tl">
                    <a:srgbClr val="000000">
                      <a:alpha val="43137"/>
                    </a:srgbClr>
                  </a:outerShdw>
                </a:effectLst>
              </a:defRPr>
            </a:lvl1pPr>
          </a:lstStyle>
          <a:p>
            <a:r>
              <a:rPr lang="en-US" dirty="0" smtClean="0"/>
              <a:t> INSERT</a:t>
            </a:r>
            <a:br>
              <a:rPr lang="en-US" dirty="0" smtClean="0"/>
            </a:br>
            <a:r>
              <a:rPr lang="en-US" dirty="0" smtClean="0"/>
              <a:t> IMAGE </a:t>
            </a:r>
          </a:p>
        </p:txBody>
      </p:sp>
      <p:sp>
        <p:nvSpPr>
          <p:cNvPr id="52" name="Picture Placeholder 49"/>
          <p:cNvSpPr>
            <a:spLocks noGrp="1"/>
          </p:cNvSpPr>
          <p:nvPr>
            <p:ph type="pic" sz="quarter" idx="15" hasCustomPrompt="1"/>
          </p:nvPr>
        </p:nvSpPr>
        <p:spPr>
          <a:xfrm>
            <a:off x="3657600" y="1044735"/>
            <a:ext cx="1828800" cy="1828800"/>
          </a:xfrm>
          <a:blipFill>
            <a:blip r:embed="rId8"/>
            <a:stretch>
              <a:fillRect/>
            </a:stretch>
          </a:blipFill>
        </p:spPr>
        <p:txBody>
          <a:bodyPr anchor="ctr">
            <a:normAutofit/>
          </a:bodyPr>
          <a:lstStyle>
            <a:lvl1pPr marL="0" marR="0" indent="0" algn="ctr" defTabSz="914400" rtl="0" eaLnBrk="1" fontAlgn="auto" latinLnBrk="0" hangingPunct="1">
              <a:lnSpc>
                <a:spcPct val="90000"/>
              </a:lnSpc>
              <a:spcBef>
                <a:spcPts val="1000"/>
              </a:spcBef>
              <a:spcAft>
                <a:spcPts val="0"/>
              </a:spcAft>
              <a:buClr>
                <a:srgbClr val="0066A1"/>
              </a:buClr>
              <a:buSzTx/>
              <a:buFont typeface="LucidaGrande" charset="0"/>
              <a:buNone/>
              <a:tabLst/>
              <a:defRPr sz="2800" baseline="0">
                <a:ln w="3175">
                  <a:noFill/>
                </a:ln>
                <a:solidFill>
                  <a:schemeClr val="bg1"/>
                </a:solidFill>
                <a:effectLst>
                  <a:outerShdw blurRad="38100" dist="38100" dir="2700000" algn="tl">
                    <a:srgbClr val="000000">
                      <a:alpha val="43137"/>
                    </a:srgbClr>
                  </a:outerShdw>
                </a:effectLst>
              </a:defRPr>
            </a:lvl1pPr>
          </a:lstStyle>
          <a:p>
            <a:r>
              <a:rPr lang="en-US" dirty="0" smtClean="0"/>
              <a:t> INSERT</a:t>
            </a:r>
            <a:br>
              <a:rPr lang="en-US" dirty="0" smtClean="0"/>
            </a:br>
            <a:r>
              <a:rPr lang="en-US" dirty="0" smtClean="0"/>
              <a:t> IMAGE  </a:t>
            </a:r>
            <a:endParaRPr lang="en-US" dirty="0"/>
          </a:p>
        </p:txBody>
      </p:sp>
      <p:sp>
        <p:nvSpPr>
          <p:cNvPr id="53" name="Picture Placeholder 49"/>
          <p:cNvSpPr>
            <a:spLocks noGrp="1"/>
          </p:cNvSpPr>
          <p:nvPr>
            <p:ph type="pic" sz="quarter" idx="16" hasCustomPrompt="1"/>
          </p:nvPr>
        </p:nvSpPr>
        <p:spPr>
          <a:xfrm>
            <a:off x="5486400" y="1044735"/>
            <a:ext cx="1828800" cy="1828800"/>
          </a:xfrm>
          <a:blipFill>
            <a:blip r:embed="rId9"/>
            <a:stretch>
              <a:fillRect/>
            </a:stretch>
          </a:blipFill>
        </p:spPr>
        <p:txBody>
          <a:bodyPr anchor="ctr">
            <a:normAutofit/>
          </a:bodyPr>
          <a:lstStyle>
            <a:lvl1pPr marL="0" marR="0" indent="0" algn="ctr" defTabSz="914400" rtl="0" eaLnBrk="1" fontAlgn="auto" latinLnBrk="0" hangingPunct="1">
              <a:lnSpc>
                <a:spcPct val="90000"/>
              </a:lnSpc>
              <a:spcBef>
                <a:spcPts val="1000"/>
              </a:spcBef>
              <a:spcAft>
                <a:spcPts val="0"/>
              </a:spcAft>
              <a:buClr>
                <a:srgbClr val="0066A1"/>
              </a:buClr>
              <a:buSzTx/>
              <a:buFont typeface="LucidaGrande" charset="0"/>
              <a:buNone/>
              <a:tabLst/>
              <a:defRPr sz="2800" baseline="0">
                <a:ln w="3175">
                  <a:noFill/>
                </a:ln>
                <a:solidFill>
                  <a:schemeClr val="bg1"/>
                </a:solidFill>
                <a:effectLst>
                  <a:outerShdw blurRad="38100" dist="38100" dir="2700000" algn="tl">
                    <a:srgbClr val="000000">
                      <a:alpha val="43137"/>
                    </a:srgbClr>
                  </a:outerShdw>
                </a:effectLst>
              </a:defRPr>
            </a:lvl1pPr>
          </a:lstStyle>
          <a:p>
            <a:r>
              <a:rPr lang="en-US" dirty="0" smtClean="0"/>
              <a:t>  INSERT</a:t>
            </a:r>
            <a:br>
              <a:rPr lang="en-US" dirty="0" smtClean="0"/>
            </a:br>
            <a:r>
              <a:rPr lang="en-US" dirty="0" smtClean="0"/>
              <a:t> IMAGE </a:t>
            </a:r>
          </a:p>
        </p:txBody>
      </p:sp>
      <p:sp>
        <p:nvSpPr>
          <p:cNvPr id="54" name="Picture Placeholder 49"/>
          <p:cNvSpPr>
            <a:spLocks noGrp="1"/>
          </p:cNvSpPr>
          <p:nvPr>
            <p:ph type="pic" sz="quarter" idx="17" hasCustomPrompt="1"/>
          </p:nvPr>
        </p:nvSpPr>
        <p:spPr>
          <a:xfrm>
            <a:off x="7315200" y="1044735"/>
            <a:ext cx="1828800" cy="1828800"/>
          </a:xfrm>
          <a:blipFill>
            <a:blip r:embed="rId10"/>
            <a:stretch>
              <a:fillRect/>
            </a:stretch>
          </a:blipFill>
        </p:spPr>
        <p:txBody>
          <a:bodyPr anchor="ctr">
            <a:normAutofit/>
          </a:bodyPr>
          <a:lstStyle>
            <a:lvl1pPr marL="0" indent="0" algn="ctr">
              <a:buNone/>
              <a:defRPr sz="2800" baseline="0">
                <a:ln w="3175">
                  <a:noFill/>
                </a:ln>
                <a:solidFill>
                  <a:schemeClr val="bg1"/>
                </a:solidFill>
                <a:effectLst>
                  <a:outerShdw blurRad="38100" dist="38100" dir="2700000" algn="tl">
                    <a:srgbClr val="000000">
                      <a:alpha val="43137"/>
                    </a:srgbClr>
                  </a:outerShdw>
                </a:effectLst>
              </a:defRPr>
            </a:lvl1pPr>
          </a:lstStyle>
          <a:p>
            <a:r>
              <a:rPr lang="en-US" dirty="0" smtClean="0"/>
              <a:t> INSERT</a:t>
            </a:r>
            <a:br>
              <a:rPr lang="en-US" dirty="0" smtClean="0"/>
            </a:br>
            <a:r>
              <a:rPr lang="en-US" dirty="0" smtClean="0"/>
              <a:t> IMAGE</a:t>
            </a:r>
            <a:endParaRPr lang="en-US" dirty="0"/>
          </a:p>
        </p:txBody>
      </p:sp>
      <p:sp>
        <p:nvSpPr>
          <p:cNvPr id="10" name="Slide Number Placeholder 9"/>
          <p:cNvSpPr>
            <a:spLocks noGrp="1"/>
          </p:cNvSpPr>
          <p:nvPr>
            <p:ph type="sldNum" sz="quarter" idx="18"/>
          </p:nvPr>
        </p:nvSpPr>
        <p:spPr/>
        <p:txBody>
          <a:bodyPr/>
          <a:lstStyle/>
          <a:p>
            <a:fld id="{3DD97BEB-BAEF-0344-9D5C-EC73E478698A}" type="slidenum">
              <a:rPr lang="en-US" smtClean="0"/>
              <a:pPr/>
              <a:t>‹#›</a:t>
            </a:fld>
            <a:endParaRPr lang="en-US" dirty="0"/>
          </a:p>
        </p:txBody>
      </p:sp>
    </p:spTree>
    <p:extLst>
      <p:ext uri="{BB962C8B-B14F-4D97-AF65-F5344CB8AC3E}">
        <p14:creationId xmlns="" xmlns:p14="http://schemas.microsoft.com/office/powerpoint/2010/main" val="1899102199"/>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pic>
        <p:nvPicPr>
          <p:cNvPr id="3" name="Picture 7"/>
          <p:cNvPicPr>
            <a:picLocks noChangeAspect="1"/>
          </p:cNvPicPr>
          <p:nvPr/>
        </p:nvPicPr>
        <p:blipFill>
          <a:blip r:embed="rId2" cstate="print"/>
          <a:srcRect/>
          <a:stretch>
            <a:fillRect/>
          </a:stretch>
        </p:blipFill>
        <p:spPr bwMode="auto">
          <a:xfrm>
            <a:off x="0" y="0"/>
            <a:ext cx="9144000" cy="5911850"/>
          </a:xfrm>
          <a:prstGeom prst="rect">
            <a:avLst/>
          </a:prstGeom>
          <a:noFill/>
          <a:ln w="9525">
            <a:noFill/>
            <a:miter lim="800000"/>
            <a:headEnd/>
            <a:tailEnd/>
          </a:ln>
        </p:spPr>
      </p:pic>
      <p:sp>
        <p:nvSpPr>
          <p:cNvPr id="6" name="Title 1"/>
          <p:cNvSpPr>
            <a:spLocks noGrp="1"/>
          </p:cNvSpPr>
          <p:nvPr>
            <p:ph type="title"/>
          </p:nvPr>
        </p:nvSpPr>
        <p:spPr>
          <a:xfrm>
            <a:off x="457200" y="2417899"/>
            <a:ext cx="8229600" cy="1143000"/>
          </a:xfrm>
          <a:prstGeom prst="rect">
            <a:avLst/>
          </a:prstGeom>
        </p:spPr>
        <p:txBody>
          <a:bodyPr/>
          <a:lstStyle>
            <a:lvl1pPr algn="l">
              <a:defRPr sz="4600" b="1">
                <a:solidFill>
                  <a:srgbClr val="FFFFFF"/>
                </a:solidFill>
                <a:latin typeface="Verdana"/>
                <a:cs typeface="Verdana"/>
              </a:defRPr>
            </a:lvl1pPr>
          </a:lstStyle>
          <a:p>
            <a:r>
              <a:rPr lang="en-US" smtClean="0"/>
              <a:t>Click to edit Master title style</a:t>
            </a:r>
            <a:endParaRPr lang="en-US" dirty="0"/>
          </a:p>
        </p:txBody>
      </p:sp>
      <p:sp>
        <p:nvSpPr>
          <p:cNvPr id="4" name="Slide Number Placeholder 2"/>
          <p:cNvSpPr>
            <a:spLocks noGrp="1"/>
          </p:cNvSpPr>
          <p:nvPr>
            <p:ph type="sldNum" sz="quarter" idx="10"/>
          </p:nvPr>
        </p:nvSpPr>
        <p:spPr/>
        <p:txBody>
          <a:bodyPr rtlCol="0"/>
          <a:lstStyle>
            <a:lvl1pPr fontAlgn="auto">
              <a:spcBef>
                <a:spcPts val="0"/>
              </a:spcBef>
              <a:spcAft>
                <a:spcPts val="0"/>
              </a:spcAft>
              <a:defRPr sz="1050">
                <a:solidFill>
                  <a:prstClr val="black">
                    <a:tint val="75000"/>
                  </a:prstClr>
                </a:solidFill>
                <a:latin typeface="+mn-lt"/>
              </a:defRPr>
            </a:lvl1pPr>
          </a:lstStyle>
          <a:p>
            <a:pPr>
              <a:defRPr/>
            </a:pPr>
            <a:fld id="{A5E96985-3EA3-4E25-B920-772615DFDC56}" type="slidenum">
              <a:rPr lang="en-US"/>
              <a:pPr>
                <a:defRPr/>
              </a:pPr>
              <a:t>‹#›</a:t>
            </a:fld>
            <a:endParaRPr lang="en-US" dirty="0"/>
          </a:p>
        </p:txBody>
      </p:sp>
      <p:sp>
        <p:nvSpPr>
          <p:cNvPr id="5" name="Date Placeholder 3"/>
          <p:cNvSpPr>
            <a:spLocks noGrp="1"/>
          </p:cNvSpPr>
          <p:nvPr>
            <p:ph type="dt" sz="half" idx="11"/>
          </p:nvPr>
        </p:nvSpPr>
        <p:spPr>
          <a:xfrm>
            <a:off x="865188" y="6356350"/>
            <a:ext cx="1643062" cy="365125"/>
          </a:xfrm>
          <a:prstGeom prst="rect">
            <a:avLst/>
          </a:prstGeom>
        </p:spPr>
        <p:txBody>
          <a:bodyPr rtlCol="0"/>
          <a:lstStyle>
            <a:lvl1pPr fontAlgn="auto">
              <a:spcBef>
                <a:spcPts val="0"/>
              </a:spcBef>
              <a:spcAft>
                <a:spcPts val="0"/>
              </a:spcAft>
              <a:defRPr sz="1050">
                <a:solidFill>
                  <a:prstClr val="black">
                    <a:tint val="75000"/>
                  </a:prstClr>
                </a:solidFill>
                <a:latin typeface="+mn-lt"/>
              </a:defRPr>
            </a:lvl1pPr>
          </a:lstStyle>
          <a:p>
            <a:pPr>
              <a:defRPr/>
            </a:pPr>
            <a:endParaRPr lang="en-US" dirty="0"/>
          </a:p>
        </p:txBody>
      </p:sp>
    </p:spTree>
    <p:extLst>
      <p:ext uri="{BB962C8B-B14F-4D97-AF65-F5344CB8AC3E}">
        <p14:creationId xmlns="" xmlns:p14="http://schemas.microsoft.com/office/powerpoint/2010/main" val="3722943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1_Title Only Blan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1"/>
          <p:cNvSpPr>
            <a:spLocks noGrp="1"/>
          </p:cNvSpPr>
          <p:nvPr>
            <p:ph type="sldNum" sz="quarter" idx="10"/>
          </p:nvPr>
        </p:nvSpPr>
        <p:spPr/>
        <p:txBody>
          <a:bodyPr rtlCol="0"/>
          <a:lstStyle>
            <a:lvl1pPr fontAlgn="auto">
              <a:spcBef>
                <a:spcPts val="0"/>
              </a:spcBef>
              <a:spcAft>
                <a:spcPts val="0"/>
              </a:spcAft>
              <a:defRPr sz="1051">
                <a:solidFill>
                  <a:prstClr val="black">
                    <a:tint val="75000"/>
                  </a:prstClr>
                </a:solidFill>
                <a:latin typeface="+mn-lt"/>
              </a:defRPr>
            </a:lvl1pPr>
          </a:lstStyle>
          <a:p>
            <a:pPr>
              <a:defRPr/>
            </a:pPr>
            <a:fld id="{42C7FA68-29DC-438D-BEA6-A50DEB3024F5}" type="slidenum">
              <a:rPr lang="en-US"/>
              <a:pPr>
                <a:defRPr/>
              </a:pPr>
              <a:t>‹#›</a:t>
            </a:fld>
            <a:endParaRPr lang="en-US" dirty="0"/>
          </a:p>
        </p:txBody>
      </p:sp>
      <p:sp>
        <p:nvSpPr>
          <p:cNvPr id="4" name="Date Placeholder 2"/>
          <p:cNvSpPr>
            <a:spLocks noGrp="1"/>
          </p:cNvSpPr>
          <p:nvPr>
            <p:ph type="dt" sz="half" idx="11"/>
          </p:nvPr>
        </p:nvSpPr>
        <p:spPr>
          <a:xfrm>
            <a:off x="865188" y="6356354"/>
            <a:ext cx="1643062" cy="365125"/>
          </a:xfrm>
          <a:prstGeom prst="rect">
            <a:avLst/>
          </a:prstGeom>
        </p:spPr>
        <p:txBody>
          <a:bodyPr rtlCol="0"/>
          <a:lstStyle>
            <a:lvl1pPr fontAlgn="auto">
              <a:spcBef>
                <a:spcPts val="0"/>
              </a:spcBef>
              <a:spcAft>
                <a:spcPts val="0"/>
              </a:spcAft>
              <a:defRPr sz="1051">
                <a:solidFill>
                  <a:prstClr val="black">
                    <a:tint val="75000"/>
                  </a:prstClr>
                </a:solidFill>
                <a:latin typeface="+mn-lt"/>
              </a:defRPr>
            </a:lvl1pPr>
          </a:lstStyle>
          <a:p>
            <a:pPr>
              <a:defRPr/>
            </a:pPr>
            <a:fld id="{7B8A5145-551A-4F85-9493-1E4DD4D7421B}" type="datetime1">
              <a:rPr lang="en-US"/>
              <a:pPr>
                <a:defRPr/>
              </a:pPr>
              <a:t>8/5/2017</a:t>
            </a:fld>
            <a:endParaRPr lang="en-US" dirty="0"/>
          </a:p>
        </p:txBody>
      </p:sp>
    </p:spTree>
    <p:extLst>
      <p:ext uri="{BB962C8B-B14F-4D97-AF65-F5344CB8AC3E}">
        <p14:creationId xmlns="" xmlns:p14="http://schemas.microsoft.com/office/powerpoint/2010/main" val="479295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Divider Title Slide Opt 1">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 xmlns:a14="http://schemas.microsoft.com/office/drawing/2010/main" val="0"/>
              </a:ext>
            </a:extLst>
          </a:blip>
          <a:stretch>
            <a:fillRect/>
          </a:stretch>
        </p:blipFill>
        <p:spPr>
          <a:xfrm>
            <a:off x="-23750" y="0"/>
            <a:ext cx="9167750" cy="6858000"/>
          </a:xfrm>
          <a:prstGeom prst="rect">
            <a:avLst/>
          </a:prstGeom>
        </p:spPr>
      </p:pic>
      <p:pic>
        <p:nvPicPr>
          <p:cNvPr id="10" name="Picture 9"/>
          <p:cNvPicPr>
            <a:picLocks noChangeAspect="1"/>
          </p:cNvPicPr>
          <p:nvPr userDrawn="1"/>
        </p:nvPicPr>
        <p:blipFill>
          <a:blip r:embed="rId3">
            <a:extLst>
              <a:ext uri="{28A0092B-C50C-407E-A947-70E740481C1C}">
                <a14:useLocalDpi xmlns="" xmlns:a14="http://schemas.microsoft.com/office/drawing/2010/main" val="0"/>
              </a:ext>
            </a:extLst>
          </a:blip>
          <a:stretch>
            <a:fillRect/>
          </a:stretch>
        </p:blipFill>
        <p:spPr>
          <a:xfrm>
            <a:off x="0" y="5566717"/>
            <a:ext cx="9144000" cy="1301750"/>
          </a:xfrm>
          <a:prstGeom prst="rect">
            <a:avLst/>
          </a:prstGeom>
        </p:spPr>
      </p:pic>
      <p:pic>
        <p:nvPicPr>
          <p:cNvPr id="15" name="Picture 14"/>
          <p:cNvPicPr>
            <a:picLocks noChangeAspect="1"/>
          </p:cNvPicPr>
          <p:nvPr userDrawn="1"/>
        </p:nvPicPr>
        <p:blipFill>
          <a:blip r:embed="rId4">
            <a:extLst>
              <a:ext uri="{28A0092B-C50C-407E-A947-70E740481C1C}">
                <a14:useLocalDpi xmlns="" xmlns:a14="http://schemas.microsoft.com/office/drawing/2010/main" val="0"/>
              </a:ext>
            </a:extLst>
          </a:blip>
          <a:stretch>
            <a:fillRect/>
          </a:stretch>
        </p:blipFill>
        <p:spPr>
          <a:xfrm>
            <a:off x="0" y="0"/>
            <a:ext cx="9144000" cy="698500"/>
          </a:xfrm>
          <a:prstGeom prst="rect">
            <a:avLst/>
          </a:prstGeom>
        </p:spPr>
      </p:pic>
      <p:pic>
        <p:nvPicPr>
          <p:cNvPr id="16" name="Picture 15"/>
          <p:cNvPicPr>
            <a:picLocks noChangeAspect="1"/>
          </p:cNvPicPr>
          <p:nvPr userDrawn="1"/>
        </p:nvPicPr>
        <p:blipFill>
          <a:blip r:embed="rId5">
            <a:extLst>
              <a:ext uri="{28A0092B-C50C-407E-A947-70E740481C1C}">
                <a14:useLocalDpi xmlns="" xmlns:a14="http://schemas.microsoft.com/office/drawing/2010/main" val="0"/>
              </a:ext>
            </a:extLst>
          </a:blip>
          <a:stretch>
            <a:fillRect/>
          </a:stretch>
        </p:blipFill>
        <p:spPr>
          <a:xfrm>
            <a:off x="7484384" y="6038603"/>
            <a:ext cx="1629925" cy="829094"/>
          </a:xfrm>
          <a:prstGeom prst="rect">
            <a:avLst/>
          </a:prstGeom>
        </p:spPr>
      </p:pic>
      <p:sp>
        <p:nvSpPr>
          <p:cNvPr id="2" name="Title 1"/>
          <p:cNvSpPr>
            <a:spLocks noGrp="1"/>
          </p:cNvSpPr>
          <p:nvPr>
            <p:ph type="title" hasCustomPrompt="1"/>
          </p:nvPr>
        </p:nvSpPr>
        <p:spPr>
          <a:xfrm>
            <a:off x="623888" y="3262831"/>
            <a:ext cx="7886700" cy="827758"/>
          </a:xfrm>
        </p:spPr>
        <p:txBody>
          <a:bodyPr anchor="b">
            <a:normAutofit/>
          </a:bodyPr>
          <a:lstStyle>
            <a:lvl1pPr>
              <a:defRPr sz="4400" i="0"/>
            </a:lvl1pPr>
          </a:lstStyle>
          <a:p>
            <a:r>
              <a:rPr lang="en-US" dirty="0" smtClean="0"/>
              <a:t>Divider Title</a:t>
            </a:r>
            <a:endParaRPr lang="en-US" dirty="0"/>
          </a:p>
        </p:txBody>
      </p:sp>
      <p:sp>
        <p:nvSpPr>
          <p:cNvPr id="3" name="Text Placeholder 2"/>
          <p:cNvSpPr>
            <a:spLocks noGrp="1"/>
          </p:cNvSpPr>
          <p:nvPr>
            <p:ph type="body" idx="1" hasCustomPrompt="1"/>
          </p:nvPr>
        </p:nvSpPr>
        <p:spPr>
          <a:xfrm>
            <a:off x="623888" y="4117578"/>
            <a:ext cx="7886700" cy="672450"/>
          </a:xfrm>
        </p:spPr>
        <p:txBody>
          <a:bodyPr>
            <a:normAutofit/>
          </a:bodyPr>
          <a:lstStyle>
            <a:lvl1pPr marL="0" indent="0">
              <a:buNone/>
              <a:defRPr sz="2800" b="1" i="1">
                <a:solidFill>
                  <a:schemeClr val="tx1">
                    <a:lumMod val="50000"/>
                    <a:lumOff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Subhead</a:t>
            </a:r>
          </a:p>
        </p:txBody>
      </p:sp>
      <p:sp>
        <p:nvSpPr>
          <p:cNvPr id="14" name="Slide Number Placeholder 13"/>
          <p:cNvSpPr>
            <a:spLocks noGrp="1"/>
          </p:cNvSpPr>
          <p:nvPr>
            <p:ph type="sldNum" sz="quarter" idx="10"/>
          </p:nvPr>
        </p:nvSpPr>
        <p:spPr/>
        <p:txBody>
          <a:bodyPr/>
          <a:lstStyle/>
          <a:p>
            <a:fld id="{3DD97BEB-BAEF-0344-9D5C-EC73E478698A}" type="slidenum">
              <a:rPr lang="en-US" smtClean="0"/>
              <a:pPr/>
              <a:t>‹#›</a:t>
            </a:fld>
            <a:endParaRPr lang="en-US" dirty="0"/>
          </a:p>
        </p:txBody>
      </p:sp>
    </p:spTree>
    <p:extLst>
      <p:ext uri="{BB962C8B-B14F-4D97-AF65-F5344CB8AC3E}">
        <p14:creationId xmlns="" xmlns:p14="http://schemas.microsoft.com/office/powerpoint/2010/main" val="42384782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 Slide Opt 2">
    <p:spTree>
      <p:nvGrpSpPr>
        <p:cNvPr id="1" name=""/>
        <p:cNvGrpSpPr/>
        <p:nvPr/>
      </p:nvGrpSpPr>
      <p:grpSpPr>
        <a:xfrm>
          <a:off x="0" y="0"/>
          <a:ext cx="0" cy="0"/>
          <a:chOff x="0" y="0"/>
          <a:chExt cx="0" cy="0"/>
        </a:xfrm>
      </p:grpSpPr>
      <p:pic>
        <p:nvPicPr>
          <p:cNvPr id="15" name="Picture 14"/>
          <p:cNvPicPr>
            <a:picLocks noChangeAspect="1"/>
          </p:cNvPicPr>
          <p:nvPr userDrawn="1"/>
        </p:nvPicPr>
        <p:blipFill rotWithShape="1">
          <a:blip r:embed="rId2">
            <a:alphaModFix amt="50000"/>
            <a:extLst>
              <a:ext uri="{28A0092B-C50C-407E-A947-70E740481C1C}">
                <a14:useLocalDpi xmlns="" xmlns:a14="http://schemas.microsoft.com/office/drawing/2010/main" val="0"/>
              </a:ext>
            </a:extLst>
          </a:blip>
          <a:srcRect l="10601"/>
          <a:stretch/>
        </p:blipFill>
        <p:spPr>
          <a:xfrm rot="10800000" flipH="1">
            <a:off x="-23750" y="-1"/>
            <a:ext cx="9167750" cy="6858001"/>
          </a:xfrm>
          <a:prstGeom prst="rect">
            <a:avLst/>
          </a:prstGeom>
        </p:spPr>
      </p:pic>
      <p:pic>
        <p:nvPicPr>
          <p:cNvPr id="19" name="Picture 18"/>
          <p:cNvPicPr>
            <a:picLocks noChangeAspect="1"/>
          </p:cNvPicPr>
          <p:nvPr userDrawn="1"/>
        </p:nvPicPr>
        <p:blipFill>
          <a:blip r:embed="rId3">
            <a:extLst>
              <a:ext uri="{28A0092B-C50C-407E-A947-70E740481C1C}">
                <a14:useLocalDpi xmlns="" xmlns:a14="http://schemas.microsoft.com/office/drawing/2010/main" val="0"/>
              </a:ext>
            </a:extLst>
          </a:blip>
          <a:stretch>
            <a:fillRect/>
          </a:stretch>
        </p:blipFill>
        <p:spPr>
          <a:xfrm>
            <a:off x="0" y="5566717"/>
            <a:ext cx="9144000" cy="1301750"/>
          </a:xfrm>
          <a:prstGeom prst="rect">
            <a:avLst/>
          </a:prstGeom>
        </p:spPr>
      </p:pic>
      <p:pic>
        <p:nvPicPr>
          <p:cNvPr id="21" name="Picture 20"/>
          <p:cNvPicPr>
            <a:picLocks noChangeAspect="1"/>
          </p:cNvPicPr>
          <p:nvPr userDrawn="1"/>
        </p:nvPicPr>
        <p:blipFill>
          <a:blip r:embed="rId4">
            <a:extLst>
              <a:ext uri="{28A0092B-C50C-407E-A947-70E740481C1C}">
                <a14:useLocalDpi xmlns="" xmlns:a14="http://schemas.microsoft.com/office/drawing/2010/main" val="0"/>
              </a:ext>
            </a:extLst>
          </a:blip>
          <a:stretch>
            <a:fillRect/>
          </a:stretch>
        </p:blipFill>
        <p:spPr>
          <a:xfrm>
            <a:off x="7484384" y="6038603"/>
            <a:ext cx="1629925" cy="829094"/>
          </a:xfrm>
          <a:prstGeom prst="rect">
            <a:avLst/>
          </a:prstGeom>
        </p:spPr>
      </p:pic>
      <p:sp>
        <p:nvSpPr>
          <p:cNvPr id="2" name="Title 1"/>
          <p:cNvSpPr>
            <a:spLocks noGrp="1"/>
          </p:cNvSpPr>
          <p:nvPr>
            <p:ph type="title" hasCustomPrompt="1"/>
          </p:nvPr>
        </p:nvSpPr>
        <p:spPr>
          <a:xfrm>
            <a:off x="623888" y="3262831"/>
            <a:ext cx="7886700" cy="827758"/>
          </a:xfrm>
        </p:spPr>
        <p:txBody>
          <a:bodyPr anchor="b">
            <a:normAutofit/>
          </a:bodyPr>
          <a:lstStyle>
            <a:lvl1pPr>
              <a:defRPr sz="4400" i="0" baseline="0"/>
            </a:lvl1pPr>
          </a:lstStyle>
          <a:p>
            <a:r>
              <a:rPr lang="en-US" dirty="0" smtClean="0"/>
              <a:t>Presentation Title</a:t>
            </a:r>
            <a:endParaRPr lang="en-US" dirty="0"/>
          </a:p>
        </p:txBody>
      </p:sp>
      <p:sp>
        <p:nvSpPr>
          <p:cNvPr id="3" name="Text Placeholder 2"/>
          <p:cNvSpPr>
            <a:spLocks noGrp="1"/>
          </p:cNvSpPr>
          <p:nvPr>
            <p:ph type="body" idx="1" hasCustomPrompt="1"/>
          </p:nvPr>
        </p:nvSpPr>
        <p:spPr>
          <a:xfrm>
            <a:off x="623888" y="4117578"/>
            <a:ext cx="7886700" cy="672450"/>
          </a:xfrm>
        </p:spPr>
        <p:txBody>
          <a:bodyPr>
            <a:normAutofit/>
          </a:bodyPr>
          <a:lstStyle>
            <a:lvl1pPr marL="0" indent="0">
              <a:buNone/>
              <a:defRPr sz="2800" b="1" i="1">
                <a:solidFill>
                  <a:schemeClr val="tx1">
                    <a:lumMod val="50000"/>
                    <a:lumOff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Subhead</a:t>
            </a:r>
          </a:p>
        </p:txBody>
      </p:sp>
      <p:sp>
        <p:nvSpPr>
          <p:cNvPr id="7" name="Slide Number Placeholder 6"/>
          <p:cNvSpPr>
            <a:spLocks noGrp="1"/>
          </p:cNvSpPr>
          <p:nvPr>
            <p:ph type="sldNum" sz="quarter" idx="14"/>
          </p:nvPr>
        </p:nvSpPr>
        <p:spPr/>
        <p:txBody>
          <a:bodyPr/>
          <a:lstStyle/>
          <a:p>
            <a:fld id="{3DD97BEB-BAEF-0344-9D5C-EC73E478698A}" type="slidenum">
              <a:rPr lang="en-US" smtClean="0"/>
              <a:pPr/>
              <a:t>‹#›</a:t>
            </a:fld>
            <a:endParaRPr lang="en-US" dirty="0"/>
          </a:p>
        </p:txBody>
      </p:sp>
      <p:pic>
        <p:nvPicPr>
          <p:cNvPr id="16" name="Picture 15"/>
          <p:cNvPicPr>
            <a:picLocks noChangeAspect="1"/>
          </p:cNvPicPr>
          <p:nvPr userDrawn="1"/>
        </p:nvPicPr>
        <p:blipFill>
          <a:blip r:embed="rId5">
            <a:extLst>
              <a:ext uri="{28A0092B-C50C-407E-A947-70E740481C1C}">
                <a14:useLocalDpi xmlns="" xmlns:a14="http://schemas.microsoft.com/office/drawing/2010/main" val="0"/>
              </a:ext>
            </a:extLst>
          </a:blip>
          <a:stretch>
            <a:fillRect/>
          </a:stretch>
        </p:blipFill>
        <p:spPr>
          <a:xfrm>
            <a:off x="7409306" y="494096"/>
            <a:ext cx="1267968" cy="1286256"/>
          </a:xfrm>
          <a:prstGeom prst="rect">
            <a:avLst/>
          </a:prstGeom>
        </p:spPr>
      </p:pic>
      <p:pic>
        <p:nvPicPr>
          <p:cNvPr id="17" name="Picture 16"/>
          <p:cNvPicPr>
            <a:picLocks noChangeAspect="1"/>
          </p:cNvPicPr>
          <p:nvPr userDrawn="1"/>
        </p:nvPicPr>
        <p:blipFill>
          <a:blip r:embed="rId6">
            <a:extLst>
              <a:ext uri="{28A0092B-C50C-407E-A947-70E740481C1C}">
                <a14:useLocalDpi xmlns="" xmlns:a14="http://schemas.microsoft.com/office/drawing/2010/main" val="0"/>
              </a:ext>
            </a:extLst>
          </a:blip>
          <a:stretch>
            <a:fillRect/>
          </a:stretch>
        </p:blipFill>
        <p:spPr>
          <a:xfrm>
            <a:off x="5631688" y="1149416"/>
            <a:ext cx="1877568" cy="1895856"/>
          </a:xfrm>
          <a:prstGeom prst="rect">
            <a:avLst/>
          </a:prstGeom>
        </p:spPr>
      </p:pic>
      <p:pic>
        <p:nvPicPr>
          <p:cNvPr id="18" name="Picture 17"/>
          <p:cNvPicPr>
            <a:picLocks noChangeAspect="1"/>
          </p:cNvPicPr>
          <p:nvPr userDrawn="1"/>
        </p:nvPicPr>
        <p:blipFill>
          <a:blip r:embed="rId7">
            <a:extLst>
              <a:ext uri="{28A0092B-C50C-407E-A947-70E740481C1C}">
                <a14:useLocalDpi xmlns="" xmlns:a14="http://schemas.microsoft.com/office/drawing/2010/main" val="0"/>
              </a:ext>
            </a:extLst>
          </a:blip>
          <a:stretch>
            <a:fillRect/>
          </a:stretch>
        </p:blipFill>
        <p:spPr>
          <a:xfrm>
            <a:off x="-2794" y="-3048"/>
            <a:ext cx="3263645" cy="3328681"/>
          </a:xfrm>
          <a:prstGeom prst="rect">
            <a:avLst/>
          </a:prstGeom>
        </p:spPr>
      </p:pic>
      <p:pic>
        <p:nvPicPr>
          <p:cNvPr id="22" name="Picture 21"/>
          <p:cNvPicPr>
            <a:picLocks noChangeAspect="1"/>
          </p:cNvPicPr>
          <p:nvPr userDrawn="1"/>
        </p:nvPicPr>
        <p:blipFill>
          <a:blip r:embed="rId8">
            <a:extLst>
              <a:ext uri="{28A0092B-C50C-407E-A947-70E740481C1C}">
                <a14:useLocalDpi xmlns="" xmlns:a14="http://schemas.microsoft.com/office/drawing/2010/main" val="0"/>
              </a:ext>
            </a:extLst>
          </a:blip>
          <a:stretch>
            <a:fillRect/>
          </a:stretch>
        </p:blipFill>
        <p:spPr>
          <a:xfrm>
            <a:off x="6846061" y="2921668"/>
            <a:ext cx="2298192" cy="2694432"/>
          </a:xfrm>
          <a:prstGeom prst="rect">
            <a:avLst/>
          </a:prstGeom>
        </p:spPr>
      </p:pic>
      <p:pic>
        <p:nvPicPr>
          <p:cNvPr id="20" name="Picture 19"/>
          <p:cNvPicPr>
            <a:picLocks noChangeAspect="1"/>
          </p:cNvPicPr>
          <p:nvPr userDrawn="1"/>
        </p:nvPicPr>
        <p:blipFill>
          <a:blip r:embed="rId9">
            <a:extLst>
              <a:ext uri="{28A0092B-C50C-407E-A947-70E740481C1C}">
                <a14:useLocalDpi xmlns="" xmlns:a14="http://schemas.microsoft.com/office/drawing/2010/main" val="0"/>
              </a:ext>
            </a:extLst>
          </a:blip>
          <a:stretch>
            <a:fillRect/>
          </a:stretch>
        </p:blipFill>
        <p:spPr>
          <a:xfrm>
            <a:off x="0" y="0"/>
            <a:ext cx="9144000" cy="698500"/>
          </a:xfrm>
          <a:prstGeom prst="rect">
            <a:avLst/>
          </a:prstGeom>
        </p:spPr>
      </p:pic>
    </p:spTree>
    <p:extLst>
      <p:ext uri="{BB962C8B-B14F-4D97-AF65-F5344CB8AC3E}">
        <p14:creationId xmlns="" xmlns:p14="http://schemas.microsoft.com/office/powerpoint/2010/main" val="83935405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Divider Title Slide Opt 2">
    <p:spTree>
      <p:nvGrpSpPr>
        <p:cNvPr id="1" name=""/>
        <p:cNvGrpSpPr/>
        <p:nvPr/>
      </p:nvGrpSpPr>
      <p:grpSpPr>
        <a:xfrm>
          <a:off x="0" y="0"/>
          <a:ext cx="0" cy="0"/>
          <a:chOff x="0" y="0"/>
          <a:chExt cx="0" cy="0"/>
        </a:xfrm>
      </p:grpSpPr>
      <p:pic>
        <p:nvPicPr>
          <p:cNvPr id="15" name="Picture 14"/>
          <p:cNvPicPr>
            <a:picLocks noChangeAspect="1"/>
          </p:cNvPicPr>
          <p:nvPr userDrawn="1"/>
        </p:nvPicPr>
        <p:blipFill rotWithShape="1">
          <a:blip r:embed="rId2">
            <a:alphaModFix amt="50000"/>
            <a:extLst>
              <a:ext uri="{28A0092B-C50C-407E-A947-70E740481C1C}">
                <a14:useLocalDpi xmlns="" xmlns:a14="http://schemas.microsoft.com/office/drawing/2010/main" val="0"/>
              </a:ext>
            </a:extLst>
          </a:blip>
          <a:srcRect l="10601"/>
          <a:stretch/>
        </p:blipFill>
        <p:spPr>
          <a:xfrm rot="10800000" flipH="1">
            <a:off x="-23750" y="-1"/>
            <a:ext cx="9167750" cy="6858001"/>
          </a:xfrm>
          <a:prstGeom prst="rect">
            <a:avLst/>
          </a:prstGeom>
        </p:spPr>
      </p:pic>
      <p:pic>
        <p:nvPicPr>
          <p:cNvPr id="9" name="Picture 8"/>
          <p:cNvPicPr>
            <a:picLocks noChangeAspect="1"/>
          </p:cNvPicPr>
          <p:nvPr userDrawn="1"/>
        </p:nvPicPr>
        <p:blipFill>
          <a:blip r:embed="rId3">
            <a:extLst>
              <a:ext uri="{28A0092B-C50C-407E-A947-70E740481C1C}">
                <a14:useLocalDpi xmlns="" xmlns:a14="http://schemas.microsoft.com/office/drawing/2010/main" val="0"/>
              </a:ext>
            </a:extLst>
          </a:blip>
          <a:stretch>
            <a:fillRect/>
          </a:stretch>
        </p:blipFill>
        <p:spPr>
          <a:xfrm>
            <a:off x="0" y="5566717"/>
            <a:ext cx="9144000" cy="1301750"/>
          </a:xfrm>
          <a:prstGeom prst="rect">
            <a:avLst/>
          </a:prstGeom>
        </p:spPr>
      </p:pic>
      <p:pic>
        <p:nvPicPr>
          <p:cNvPr id="10" name="Picture 9"/>
          <p:cNvPicPr>
            <a:picLocks noChangeAspect="1"/>
          </p:cNvPicPr>
          <p:nvPr userDrawn="1"/>
        </p:nvPicPr>
        <p:blipFill>
          <a:blip r:embed="rId4">
            <a:extLst>
              <a:ext uri="{28A0092B-C50C-407E-A947-70E740481C1C}">
                <a14:useLocalDpi xmlns="" xmlns:a14="http://schemas.microsoft.com/office/drawing/2010/main" val="0"/>
              </a:ext>
            </a:extLst>
          </a:blip>
          <a:stretch>
            <a:fillRect/>
          </a:stretch>
        </p:blipFill>
        <p:spPr>
          <a:xfrm>
            <a:off x="0" y="0"/>
            <a:ext cx="9144000" cy="698500"/>
          </a:xfrm>
          <a:prstGeom prst="rect">
            <a:avLst/>
          </a:prstGeom>
        </p:spPr>
      </p:pic>
      <p:pic>
        <p:nvPicPr>
          <p:cNvPr id="16" name="Picture 15"/>
          <p:cNvPicPr>
            <a:picLocks noChangeAspect="1"/>
          </p:cNvPicPr>
          <p:nvPr userDrawn="1"/>
        </p:nvPicPr>
        <p:blipFill>
          <a:blip r:embed="rId5">
            <a:extLst>
              <a:ext uri="{28A0092B-C50C-407E-A947-70E740481C1C}">
                <a14:useLocalDpi xmlns="" xmlns:a14="http://schemas.microsoft.com/office/drawing/2010/main" val="0"/>
              </a:ext>
            </a:extLst>
          </a:blip>
          <a:stretch>
            <a:fillRect/>
          </a:stretch>
        </p:blipFill>
        <p:spPr>
          <a:xfrm>
            <a:off x="7484384" y="6038603"/>
            <a:ext cx="1629925" cy="829094"/>
          </a:xfrm>
          <a:prstGeom prst="rect">
            <a:avLst/>
          </a:prstGeom>
        </p:spPr>
      </p:pic>
      <p:sp>
        <p:nvSpPr>
          <p:cNvPr id="2" name="Title 1"/>
          <p:cNvSpPr>
            <a:spLocks noGrp="1"/>
          </p:cNvSpPr>
          <p:nvPr>
            <p:ph type="title" hasCustomPrompt="1"/>
          </p:nvPr>
        </p:nvSpPr>
        <p:spPr>
          <a:xfrm>
            <a:off x="623888" y="3262831"/>
            <a:ext cx="7886700" cy="827758"/>
          </a:xfrm>
        </p:spPr>
        <p:txBody>
          <a:bodyPr anchor="b">
            <a:normAutofit/>
          </a:bodyPr>
          <a:lstStyle>
            <a:lvl1pPr>
              <a:defRPr sz="4400" i="0"/>
            </a:lvl1pPr>
          </a:lstStyle>
          <a:p>
            <a:r>
              <a:rPr lang="en-US" dirty="0" smtClean="0"/>
              <a:t>Divider Title</a:t>
            </a:r>
            <a:endParaRPr lang="en-US" dirty="0"/>
          </a:p>
        </p:txBody>
      </p:sp>
      <p:sp>
        <p:nvSpPr>
          <p:cNvPr id="3" name="Text Placeholder 2"/>
          <p:cNvSpPr>
            <a:spLocks noGrp="1"/>
          </p:cNvSpPr>
          <p:nvPr>
            <p:ph type="body" idx="1" hasCustomPrompt="1"/>
          </p:nvPr>
        </p:nvSpPr>
        <p:spPr>
          <a:xfrm>
            <a:off x="623888" y="4117578"/>
            <a:ext cx="7886700" cy="672450"/>
          </a:xfrm>
        </p:spPr>
        <p:txBody>
          <a:bodyPr>
            <a:normAutofit/>
          </a:bodyPr>
          <a:lstStyle>
            <a:lvl1pPr marL="0" indent="0">
              <a:buNone/>
              <a:defRPr sz="2800" b="1" i="1">
                <a:solidFill>
                  <a:schemeClr val="tx1">
                    <a:lumMod val="50000"/>
                    <a:lumOff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Subhead</a:t>
            </a:r>
          </a:p>
        </p:txBody>
      </p:sp>
      <p:sp>
        <p:nvSpPr>
          <p:cNvPr id="14" name="Slide Number Placeholder 13"/>
          <p:cNvSpPr>
            <a:spLocks noGrp="1"/>
          </p:cNvSpPr>
          <p:nvPr>
            <p:ph type="sldNum" sz="quarter" idx="10"/>
          </p:nvPr>
        </p:nvSpPr>
        <p:spPr/>
        <p:txBody>
          <a:bodyPr/>
          <a:lstStyle/>
          <a:p>
            <a:fld id="{3DD97BEB-BAEF-0344-9D5C-EC73E478698A}" type="slidenum">
              <a:rPr lang="en-US" smtClean="0"/>
              <a:pPr/>
              <a:t>‹#›</a:t>
            </a:fld>
            <a:endParaRPr lang="en-US" dirty="0"/>
          </a:p>
        </p:txBody>
      </p:sp>
    </p:spTree>
    <p:extLst>
      <p:ext uri="{BB962C8B-B14F-4D97-AF65-F5344CB8AC3E}">
        <p14:creationId xmlns="" xmlns:p14="http://schemas.microsoft.com/office/powerpoint/2010/main" val="198217643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Blan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Topic</a:t>
            </a:r>
            <a:endParaRPr lang="en-US" dirty="0"/>
          </a:p>
        </p:txBody>
      </p:sp>
      <p:sp>
        <p:nvSpPr>
          <p:cNvPr id="10" name="Text Placeholder 9"/>
          <p:cNvSpPr>
            <a:spLocks noGrp="1"/>
          </p:cNvSpPr>
          <p:nvPr>
            <p:ph type="body" sz="quarter" idx="13"/>
          </p:nvPr>
        </p:nvSpPr>
        <p:spPr>
          <a:xfrm>
            <a:off x="628650" y="1825625"/>
            <a:ext cx="7886700" cy="39433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Slide Number Placeholder 11"/>
          <p:cNvSpPr>
            <a:spLocks noGrp="1"/>
          </p:cNvSpPr>
          <p:nvPr>
            <p:ph type="sldNum" sz="quarter" idx="14"/>
          </p:nvPr>
        </p:nvSpPr>
        <p:spPr/>
        <p:txBody>
          <a:bodyPr/>
          <a:lstStyle/>
          <a:p>
            <a:fld id="{3DD97BEB-BAEF-0344-9D5C-EC73E478698A}" type="slidenum">
              <a:rPr lang="en-US" smtClean="0"/>
              <a:pPr/>
              <a:t>‹#›</a:t>
            </a:fld>
            <a:endParaRPr lang="en-US" dirty="0"/>
          </a:p>
        </p:txBody>
      </p:sp>
      <p:sp>
        <p:nvSpPr>
          <p:cNvPr id="6"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138534191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Topic</a:t>
            </a:r>
            <a:endParaRPr lang="en-US" dirty="0"/>
          </a:p>
        </p:txBody>
      </p:sp>
      <p:sp>
        <p:nvSpPr>
          <p:cNvPr id="14" name="Text Placeholder 13"/>
          <p:cNvSpPr>
            <a:spLocks noGrp="1"/>
          </p:cNvSpPr>
          <p:nvPr>
            <p:ph type="body" sz="quarter" idx="13"/>
          </p:nvPr>
        </p:nvSpPr>
        <p:spPr>
          <a:xfrm>
            <a:off x="628650" y="1825625"/>
            <a:ext cx="3886200" cy="37925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13"/>
          <p:cNvSpPr>
            <a:spLocks noGrp="1"/>
          </p:cNvSpPr>
          <p:nvPr>
            <p:ph type="body" sz="quarter" idx="14"/>
          </p:nvPr>
        </p:nvSpPr>
        <p:spPr>
          <a:xfrm>
            <a:off x="4629150" y="1825625"/>
            <a:ext cx="3886200" cy="37925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Slide Number Placeholder 2"/>
          <p:cNvSpPr>
            <a:spLocks noGrp="1"/>
          </p:cNvSpPr>
          <p:nvPr>
            <p:ph type="sldNum" sz="quarter" idx="15"/>
          </p:nvPr>
        </p:nvSpPr>
        <p:spPr/>
        <p:txBody>
          <a:bodyPr/>
          <a:lstStyle/>
          <a:p>
            <a:fld id="{3DD97BEB-BAEF-0344-9D5C-EC73E478698A}" type="slidenum">
              <a:rPr lang="en-US" smtClean="0"/>
              <a:pPr/>
              <a:t>‹#›</a:t>
            </a:fld>
            <a:endParaRPr lang="en-US" dirty="0"/>
          </a:p>
        </p:txBody>
      </p:sp>
      <p:sp>
        <p:nvSpPr>
          <p:cNvPr id="10"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173585846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Topic</a:t>
            </a:r>
            <a:endParaRPr lang="en-US" dirty="0"/>
          </a:p>
        </p:txBody>
      </p:sp>
      <p:sp>
        <p:nvSpPr>
          <p:cNvPr id="4" name="Content Placeholder 3"/>
          <p:cNvSpPr>
            <a:spLocks noGrp="1"/>
          </p:cNvSpPr>
          <p:nvPr>
            <p:ph sz="half" idx="2" hasCustomPrompt="1"/>
          </p:nvPr>
        </p:nvSpPr>
        <p:spPr>
          <a:xfrm>
            <a:off x="4629150" y="1825625"/>
            <a:ext cx="3886200" cy="3792750"/>
          </a:xfrm>
        </p:spPr>
        <p:txBody>
          <a:bodyPr/>
          <a:lstStyle>
            <a:lvl1pPr marL="0" indent="0">
              <a:buNone/>
              <a:defRPr sz="1200" i="1"/>
            </a:lvl1pPr>
          </a:lstStyle>
          <a:p>
            <a:pPr lvl="0"/>
            <a:r>
              <a:rPr lang="en-US" dirty="0" smtClean="0"/>
              <a:t>Insert Object</a:t>
            </a:r>
            <a:endParaRPr lang="en-US" dirty="0"/>
          </a:p>
        </p:txBody>
      </p:sp>
      <p:sp>
        <p:nvSpPr>
          <p:cNvPr id="14" name="Text Placeholder 13"/>
          <p:cNvSpPr>
            <a:spLocks noGrp="1"/>
          </p:cNvSpPr>
          <p:nvPr>
            <p:ph type="body" sz="quarter" idx="13"/>
          </p:nvPr>
        </p:nvSpPr>
        <p:spPr>
          <a:xfrm>
            <a:off x="628650" y="1825625"/>
            <a:ext cx="3886200" cy="37925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Slide Number Placeholder 17"/>
          <p:cNvSpPr>
            <a:spLocks noGrp="1"/>
          </p:cNvSpPr>
          <p:nvPr>
            <p:ph type="sldNum" sz="quarter" idx="14"/>
          </p:nvPr>
        </p:nvSpPr>
        <p:spPr/>
        <p:txBody>
          <a:bodyPr/>
          <a:lstStyle/>
          <a:p>
            <a:fld id="{3DD97BEB-BAEF-0344-9D5C-EC73E478698A}" type="slidenum">
              <a:rPr lang="en-US" smtClean="0"/>
              <a:pPr/>
              <a:t>‹#›</a:t>
            </a:fld>
            <a:endParaRPr lang="en-US" dirty="0"/>
          </a:p>
        </p:txBody>
      </p:sp>
      <p:sp>
        <p:nvSpPr>
          <p:cNvPr id="9"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40712086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Topic</a:t>
            </a:r>
            <a:endParaRPr lang="en-US" dirty="0"/>
          </a:p>
        </p:txBody>
      </p:sp>
      <p:sp>
        <p:nvSpPr>
          <p:cNvPr id="4" name="Content Placeholder 3"/>
          <p:cNvSpPr>
            <a:spLocks noGrp="1"/>
          </p:cNvSpPr>
          <p:nvPr>
            <p:ph sz="half" idx="2" hasCustomPrompt="1"/>
          </p:nvPr>
        </p:nvSpPr>
        <p:spPr>
          <a:xfrm>
            <a:off x="4629150" y="3792801"/>
            <a:ext cx="3886200" cy="1825573"/>
          </a:xfrm>
        </p:spPr>
        <p:txBody>
          <a:bodyPr/>
          <a:lstStyle>
            <a:lvl1pPr marL="0" indent="0">
              <a:buNone/>
              <a:defRPr sz="1200" i="1"/>
            </a:lvl1pPr>
          </a:lstStyle>
          <a:p>
            <a:pPr lvl="0"/>
            <a:r>
              <a:rPr lang="en-US" dirty="0" smtClean="0"/>
              <a:t>Insert Object</a:t>
            </a:r>
            <a:endParaRPr lang="en-US" dirty="0"/>
          </a:p>
        </p:txBody>
      </p:sp>
      <p:sp>
        <p:nvSpPr>
          <p:cNvPr id="14" name="Text Placeholder 13"/>
          <p:cNvSpPr>
            <a:spLocks noGrp="1"/>
          </p:cNvSpPr>
          <p:nvPr>
            <p:ph type="body" sz="quarter" idx="13"/>
          </p:nvPr>
        </p:nvSpPr>
        <p:spPr>
          <a:xfrm>
            <a:off x="628650" y="1825625"/>
            <a:ext cx="3886200" cy="37925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Content Placeholder 3"/>
          <p:cNvSpPr>
            <a:spLocks noGrp="1"/>
          </p:cNvSpPr>
          <p:nvPr>
            <p:ph sz="half" idx="14" hasCustomPrompt="1"/>
          </p:nvPr>
        </p:nvSpPr>
        <p:spPr>
          <a:xfrm>
            <a:off x="4629150" y="1825625"/>
            <a:ext cx="3886200" cy="1825573"/>
          </a:xfrm>
        </p:spPr>
        <p:txBody>
          <a:bodyPr/>
          <a:lstStyle>
            <a:lvl1pPr marL="0" indent="0">
              <a:buNone/>
              <a:defRPr sz="1200" i="1"/>
            </a:lvl1pPr>
          </a:lstStyle>
          <a:p>
            <a:pPr lvl="0"/>
            <a:r>
              <a:rPr lang="en-US" dirty="0" smtClean="0"/>
              <a:t>Insert Object</a:t>
            </a:r>
            <a:endParaRPr lang="en-US" dirty="0"/>
          </a:p>
        </p:txBody>
      </p:sp>
      <p:sp>
        <p:nvSpPr>
          <p:cNvPr id="3" name="Slide Number Placeholder 2"/>
          <p:cNvSpPr>
            <a:spLocks noGrp="1"/>
          </p:cNvSpPr>
          <p:nvPr>
            <p:ph type="sldNum" sz="quarter" idx="15"/>
          </p:nvPr>
        </p:nvSpPr>
        <p:spPr/>
        <p:txBody>
          <a:bodyPr/>
          <a:lstStyle/>
          <a:p>
            <a:fld id="{3DD97BEB-BAEF-0344-9D5C-EC73E478698A}" type="slidenum">
              <a:rPr lang="en-US" smtClean="0"/>
              <a:pPr/>
              <a:t>‹#›</a:t>
            </a:fld>
            <a:endParaRPr lang="en-US" dirty="0"/>
          </a:p>
        </p:txBody>
      </p:sp>
      <p:sp>
        <p:nvSpPr>
          <p:cNvPr id="11" name="Text Placeholder 3"/>
          <p:cNvSpPr>
            <a:spLocks noGrp="1"/>
          </p:cNvSpPr>
          <p:nvPr>
            <p:ph type="body" sz="quarter" idx="17" hasCustomPrompt="1"/>
          </p:nvPr>
        </p:nvSpPr>
        <p:spPr>
          <a:xfrm>
            <a:off x="628650" y="1106196"/>
            <a:ext cx="7886700" cy="385325"/>
          </a:xfrm>
        </p:spPr>
        <p:txBody>
          <a:bodyPr>
            <a:normAutofit/>
          </a:bodyPr>
          <a:lstStyle>
            <a:lvl1pPr marL="0" indent="0">
              <a:buNone/>
              <a:defRPr sz="2400" b="1" i="1">
                <a:solidFill>
                  <a:schemeClr val="tx1">
                    <a:lumMod val="50000"/>
                    <a:lumOff val="50000"/>
                  </a:schemeClr>
                </a:solidFill>
              </a:defRPr>
            </a:lvl1pPr>
          </a:lstStyle>
          <a:p>
            <a:pPr lvl="0"/>
            <a:r>
              <a:rPr lang="en-US" dirty="0" smtClean="0"/>
              <a:t>Subhead</a:t>
            </a:r>
            <a:endParaRPr lang="en-US" dirty="0"/>
          </a:p>
        </p:txBody>
      </p:sp>
    </p:spTree>
    <p:extLst>
      <p:ext uri="{BB962C8B-B14F-4D97-AF65-F5344CB8AC3E}">
        <p14:creationId xmlns="" xmlns:p14="http://schemas.microsoft.com/office/powerpoint/2010/main" val="135514435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3">
            <a:extLst>
              <a:ext uri="{28A0092B-C50C-407E-A947-70E740481C1C}">
                <a14:useLocalDpi xmlns="" xmlns:a14="http://schemas.microsoft.com/office/drawing/2010/main" val="0"/>
              </a:ext>
            </a:extLst>
          </a:blip>
          <a:stretch>
            <a:fillRect/>
          </a:stretch>
        </p:blipFill>
        <p:spPr>
          <a:xfrm>
            <a:off x="0" y="5566717"/>
            <a:ext cx="9144000" cy="1301750"/>
          </a:xfrm>
          <a:prstGeom prst="rect">
            <a:avLst/>
          </a:prstGeom>
        </p:spPr>
      </p:pic>
      <p:pic>
        <p:nvPicPr>
          <p:cNvPr id="11" name="Picture 10"/>
          <p:cNvPicPr>
            <a:picLocks noChangeAspect="1"/>
          </p:cNvPicPr>
          <p:nvPr userDrawn="1"/>
        </p:nvPicPr>
        <p:blipFill>
          <a:blip r:embed="rId24">
            <a:extLst>
              <a:ext uri="{28A0092B-C50C-407E-A947-70E740481C1C}">
                <a14:useLocalDpi xmlns="" xmlns:a14="http://schemas.microsoft.com/office/drawing/2010/main" val="0"/>
              </a:ext>
            </a:extLst>
          </a:blip>
          <a:stretch>
            <a:fillRect/>
          </a:stretch>
        </p:blipFill>
        <p:spPr>
          <a:xfrm>
            <a:off x="0" y="0"/>
            <a:ext cx="9144000" cy="698500"/>
          </a:xfrm>
          <a:prstGeom prst="rect">
            <a:avLst/>
          </a:prstGeom>
        </p:spPr>
      </p:pic>
      <p:pic>
        <p:nvPicPr>
          <p:cNvPr id="12" name="Picture 11"/>
          <p:cNvPicPr>
            <a:picLocks noChangeAspect="1"/>
          </p:cNvPicPr>
          <p:nvPr userDrawn="1"/>
        </p:nvPicPr>
        <p:blipFill>
          <a:blip r:embed="rId25">
            <a:extLst>
              <a:ext uri="{28A0092B-C50C-407E-A947-70E740481C1C}">
                <a14:useLocalDpi xmlns="" xmlns:a14="http://schemas.microsoft.com/office/drawing/2010/main" val="0"/>
              </a:ext>
            </a:extLst>
          </a:blip>
          <a:stretch>
            <a:fillRect/>
          </a:stretch>
        </p:blipFill>
        <p:spPr>
          <a:xfrm>
            <a:off x="7484384" y="6038603"/>
            <a:ext cx="1629925" cy="829094"/>
          </a:xfrm>
          <a:prstGeom prst="rect">
            <a:avLst/>
          </a:prstGeom>
        </p:spPr>
      </p:pic>
      <p:sp>
        <p:nvSpPr>
          <p:cNvPr id="2" name="Title Placeholder 1"/>
          <p:cNvSpPr>
            <a:spLocks noGrp="1"/>
          </p:cNvSpPr>
          <p:nvPr>
            <p:ph type="title"/>
          </p:nvPr>
        </p:nvSpPr>
        <p:spPr>
          <a:xfrm>
            <a:off x="628650" y="556181"/>
            <a:ext cx="7886700" cy="553336"/>
          </a:xfrm>
          <a:prstGeom prst="rect">
            <a:avLst/>
          </a:prstGeom>
        </p:spPr>
        <p:txBody>
          <a:bodyPr vert="horz" lIns="91440" tIns="45720" rIns="91440" bIns="45720" rtlCol="0" anchor="b">
            <a:noAutofit/>
          </a:bodyPr>
          <a:lstStyle/>
          <a:p>
            <a:r>
              <a:rPr lang="en-US" dirty="0" smtClean="0"/>
              <a:t>Topic</a:t>
            </a:r>
            <a:endParaRPr lang="en-US" dirty="0"/>
          </a:p>
        </p:txBody>
      </p:sp>
      <p:sp>
        <p:nvSpPr>
          <p:cNvPr id="3" name="Text Placeholder 2"/>
          <p:cNvSpPr>
            <a:spLocks noGrp="1"/>
          </p:cNvSpPr>
          <p:nvPr>
            <p:ph type="body" idx="1"/>
          </p:nvPr>
        </p:nvSpPr>
        <p:spPr>
          <a:xfrm>
            <a:off x="628650" y="1428826"/>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6" name="Slide Number Placeholder 25"/>
          <p:cNvSpPr>
            <a:spLocks noGrp="1"/>
          </p:cNvSpPr>
          <p:nvPr>
            <p:ph type="sldNum" sz="quarter" idx="4"/>
          </p:nvPr>
        </p:nvSpPr>
        <p:spPr>
          <a:xfrm>
            <a:off x="385320" y="6205392"/>
            <a:ext cx="486659" cy="365125"/>
          </a:xfrm>
          <a:prstGeom prst="rect">
            <a:avLst/>
          </a:prstGeom>
        </p:spPr>
        <p:txBody>
          <a:bodyPr vert="horz" lIns="91440" tIns="45720" rIns="91440" bIns="45720" rtlCol="0" anchor="ctr"/>
          <a:lstStyle>
            <a:lvl1pPr algn="l">
              <a:defRPr sz="1200">
                <a:solidFill>
                  <a:schemeClr val="bg1"/>
                </a:solidFill>
              </a:defRPr>
            </a:lvl1pPr>
          </a:lstStyle>
          <a:p>
            <a:fld id="{3DD97BEB-BAEF-0344-9D5C-EC73E478698A}" type="slidenum">
              <a:rPr lang="en-US" smtClean="0"/>
              <a:pPr/>
              <a:t>‹#›</a:t>
            </a:fld>
            <a:endParaRPr lang="en-US" dirty="0"/>
          </a:p>
        </p:txBody>
      </p:sp>
    </p:spTree>
    <p:extLst>
      <p:ext uri="{BB962C8B-B14F-4D97-AF65-F5344CB8AC3E}">
        <p14:creationId xmlns="" xmlns:p14="http://schemas.microsoft.com/office/powerpoint/2010/main" val="151095810"/>
      </p:ext>
    </p:extLst>
  </p:cSld>
  <p:clrMap bg1="lt1" tx1="dk1" bg2="lt2" tx2="dk2" accent1="accent1" accent2="accent2" accent3="accent3" accent4="accent4" accent5="accent5" accent6="accent6" hlink="hlink" folHlink="folHlink"/>
  <p:sldLayoutIdLst>
    <p:sldLayoutId id="2147483661" r:id="rId1"/>
    <p:sldLayoutId id="2147483683" r:id="rId2"/>
    <p:sldLayoutId id="2147483663" r:id="rId3"/>
    <p:sldLayoutId id="2147483684" r:id="rId4"/>
    <p:sldLayoutId id="2147483673" r:id="rId5"/>
    <p:sldLayoutId id="2147483662" r:id="rId6"/>
    <p:sldLayoutId id="2147483675" r:id="rId7"/>
    <p:sldLayoutId id="2147483664" r:id="rId8"/>
    <p:sldLayoutId id="2147483674" r:id="rId9"/>
    <p:sldLayoutId id="2147483665" r:id="rId10"/>
    <p:sldLayoutId id="2147483676" r:id="rId11"/>
    <p:sldLayoutId id="2147483677" r:id="rId12"/>
    <p:sldLayoutId id="2147483678" r:id="rId13"/>
    <p:sldLayoutId id="2147483679" r:id="rId14"/>
    <p:sldLayoutId id="2147483667" r:id="rId15"/>
    <p:sldLayoutId id="2147483680" r:id="rId16"/>
    <p:sldLayoutId id="2147483682" r:id="rId17"/>
    <p:sldLayoutId id="2147483681" r:id="rId18"/>
    <p:sldLayoutId id="2147483686" r:id="rId19"/>
    <p:sldLayoutId id="2147483687" r:id="rId20"/>
    <p:sldLayoutId id="2147483688" r:id="rId21"/>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3400" b="1" i="0" kern="1200">
          <a:solidFill>
            <a:srgbClr val="0066A1"/>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Clr>
          <a:srgbClr val="0066A1"/>
        </a:buClr>
        <a:buFont typeface="LucidaGrande"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0066A1"/>
        </a:buClr>
        <a:buFont typeface="LucidaGrande"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0066A1"/>
        </a:buClr>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0066A1"/>
        </a:buClr>
        <a:buFont typeface="Wingdings"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0066A1"/>
        </a:buClr>
        <a:buFont typeface="Courier New" charset="0"/>
        <a:buChar char="o"/>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xml"/><Relationship Id="rId1" Type="http://schemas.openxmlformats.org/officeDocument/2006/relationships/slideLayout" Target="../slideLayouts/slideLayout21.xml"/><Relationship Id="rId4" Type="http://schemas.openxmlformats.org/officeDocument/2006/relationships/image" Target="../media/image25.tif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tiff"/><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image" Target="../media/image30.tiff"/><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9.xml"/><Relationship Id="rId5" Type="http://schemas.openxmlformats.org/officeDocument/2006/relationships/image" Target="../media/image35.png"/><Relationship Id="rId4" Type="http://schemas.openxmlformats.org/officeDocument/2006/relationships/image" Target="../media/image34.png"/></Relationships>
</file>

<file path=ppt/slides/_rels/slide27.xml.rels><?xml version="1.0" encoding="UTF-8" standalone="yes"?>
<Relationships xmlns="http://schemas.openxmlformats.org/package/2006/relationships"><Relationship Id="rId3" Type="http://schemas.openxmlformats.org/officeDocument/2006/relationships/hyperlink" Target="mailto:victoriawang@hotmail.co.uk" TargetMode="External"/><Relationship Id="rId2" Type="http://schemas.openxmlformats.org/officeDocument/2006/relationships/hyperlink" Target="http://standards.ieee.org/develop/indconn/ec/autonomous_systems.html"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8"/>
          </p:nvPr>
        </p:nvSpPr>
        <p:spPr/>
        <p:txBody>
          <a:bodyPr/>
          <a:lstStyle/>
          <a:p>
            <a:fld id="{3DD97BEB-BAEF-0344-9D5C-EC73E478698A}" type="slidenum">
              <a:rPr lang="en-US" smtClean="0"/>
              <a:pPr/>
              <a:t>1</a:t>
            </a:fld>
            <a:endParaRPr lang="en-US" dirty="0"/>
          </a:p>
        </p:txBody>
      </p:sp>
      <p:sp>
        <p:nvSpPr>
          <p:cNvPr id="5" name="Title 1"/>
          <p:cNvSpPr>
            <a:spLocks noGrp="1"/>
          </p:cNvSpPr>
          <p:nvPr>
            <p:ph type="ctrTitle"/>
          </p:nvPr>
        </p:nvSpPr>
        <p:spPr/>
        <p:txBody>
          <a:bodyPr>
            <a:noAutofit/>
          </a:bodyPr>
          <a:lstStyle/>
          <a:p>
            <a:pPr algn="ctr"/>
            <a:r>
              <a:rPr lang="en-US" sz="2000" dirty="0" smtClean="0">
                <a:latin typeface="Verdana"/>
                <a:cs typeface="Verdana"/>
              </a:rPr>
              <a:t>The IEEE Global Initiative for Ethical Considerations in Artificial Intelligence and Autonomous Systems</a:t>
            </a:r>
            <a:endParaRPr lang="en-US" sz="2000" dirty="0" smtClean="0">
              <a:latin typeface="Verdana"/>
              <a:ea typeface="ＭＳ Ｐゴシック"/>
              <a:cs typeface="Verdana"/>
            </a:endParaRPr>
          </a:p>
        </p:txBody>
      </p:sp>
      <p:sp>
        <p:nvSpPr>
          <p:cNvPr id="6" name="Text Placeholder 3"/>
          <p:cNvSpPr>
            <a:spLocks noGrp="1"/>
          </p:cNvSpPr>
          <p:nvPr>
            <p:ph type="subTitle" idx="1"/>
          </p:nvPr>
        </p:nvSpPr>
        <p:spPr>
          <a:xfrm>
            <a:off x="685800" y="5068047"/>
            <a:ext cx="7772400" cy="1275747"/>
          </a:xfrm>
        </p:spPr>
        <p:txBody>
          <a:bodyPr>
            <a:normAutofit/>
          </a:bodyPr>
          <a:lstStyle/>
          <a:p>
            <a:r>
              <a:rPr lang="en-US" sz="2000" dirty="0" smtClean="0">
                <a:solidFill>
                  <a:schemeClr val="tx1">
                    <a:lumMod val="65000"/>
                    <a:lumOff val="35000"/>
                  </a:schemeClr>
                </a:solidFill>
                <a:latin typeface="Verdana" pitchFamily="34" charset="0"/>
                <a:ea typeface="ＭＳ Ｐゴシック"/>
                <a:cs typeface="ＭＳ Ｐゴシック"/>
              </a:rPr>
              <a:t>An Introduction (March, 2017)</a:t>
            </a:r>
          </a:p>
        </p:txBody>
      </p:sp>
    </p:spTree>
    <p:extLst>
      <p:ext uri="{BB962C8B-B14F-4D97-AF65-F5344CB8AC3E}">
        <p14:creationId xmlns="" xmlns:p14="http://schemas.microsoft.com/office/powerpoint/2010/main" val="2139517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4"/>
          </p:nvPr>
        </p:nvSpPr>
        <p:spPr/>
        <p:txBody>
          <a:bodyPr/>
          <a:lstStyle/>
          <a:p>
            <a:pPr>
              <a:buNone/>
            </a:pPr>
            <a:r>
              <a:rPr lang="en-US" altLang="zh-CN" sz="2800" dirty="0" smtClean="0"/>
              <a:t>What/how it happened with those pictures </a:t>
            </a:r>
          </a:p>
          <a:p>
            <a:pPr lvl="1"/>
            <a:r>
              <a:rPr lang="en-US" altLang="zh-CN" dirty="0" smtClean="0"/>
              <a:t>It is very easy to have built-in bias in AIS due to data (e.g. a system depends on face recognition trained on faces of specific skin tone and facial structure may work incorrectly) </a:t>
            </a:r>
          </a:p>
          <a:p>
            <a:pPr lvl="1"/>
            <a:r>
              <a:rPr lang="en-US" altLang="zh-CN" dirty="0" smtClean="0"/>
              <a:t>Also from values held by designers </a:t>
            </a:r>
          </a:p>
          <a:p>
            <a:endParaRPr lang="en-US" altLang="zh-CN" dirty="0" smtClean="0"/>
          </a:p>
          <a:p>
            <a:r>
              <a:rPr lang="en-US" altLang="zh-CN" sz="2800" dirty="0" smtClean="0"/>
              <a:t>Recommendation</a:t>
            </a:r>
          </a:p>
          <a:p>
            <a:pPr lvl="1"/>
            <a:r>
              <a:rPr lang="en-US" altLang="zh-CN" dirty="0" smtClean="0"/>
              <a:t>Adopting more inclusive design principle  </a:t>
            </a:r>
          </a:p>
          <a:p>
            <a:pPr lvl="1"/>
            <a:r>
              <a:rPr lang="en-US" altLang="zh-CN" dirty="0" smtClean="0"/>
              <a:t> system that sense of data of difference skin tone and structure, etc.</a:t>
            </a:r>
          </a:p>
          <a:p>
            <a:pPr lvl="1"/>
            <a:r>
              <a:rPr lang="en-US" altLang="zh-CN" dirty="0" smtClean="0"/>
              <a:t>Introduce into design process the members who may be disadvantaged by the system </a:t>
            </a:r>
          </a:p>
          <a:p>
            <a:endParaRPr lang="zh-CN" altLang="en-US" dirty="0"/>
          </a:p>
        </p:txBody>
      </p:sp>
      <p:sp>
        <p:nvSpPr>
          <p:cNvPr id="4" name="灯片编号占位符 3"/>
          <p:cNvSpPr>
            <a:spLocks noGrp="1"/>
          </p:cNvSpPr>
          <p:nvPr>
            <p:ph type="sldNum" sz="quarter" idx="15"/>
          </p:nvPr>
        </p:nvSpPr>
        <p:spPr/>
        <p:txBody>
          <a:bodyPr/>
          <a:lstStyle/>
          <a:p>
            <a:pPr>
              <a:defRPr/>
            </a:pPr>
            <a:fld id="{550C795F-4C60-41C5-BFBF-7BD89109E7C1}" type="slidenum">
              <a:rPr lang="en-US" smtClean="0"/>
              <a:pPr>
                <a:defRPr/>
              </a:pPr>
              <a:t>10</a:t>
            </a:fld>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GB" sz="2400" b="0" cap="all" dirty="0" smtClean="0"/>
              <a:t>IEEE PROJECT</a:t>
            </a:r>
            <a:br>
              <a:rPr lang="en-GB" sz="2400" b="0" cap="all" dirty="0" smtClean="0"/>
            </a:br>
            <a:r>
              <a:rPr lang="en-GB" b="0" dirty="0" smtClean="0"/>
              <a:t/>
            </a:r>
            <a:br>
              <a:rPr lang="en-GB" b="0" dirty="0" smtClean="0"/>
            </a:br>
            <a:r>
              <a:rPr lang="en-GB" sz="3600" b="0" dirty="0" smtClean="0"/>
              <a:t> P7003 - Algorithmic Bias Considerations</a:t>
            </a:r>
            <a:endParaRPr lang="zh-CN" altLang="en-US" dirty="0"/>
          </a:p>
        </p:txBody>
      </p:sp>
      <p:sp>
        <p:nvSpPr>
          <p:cNvPr id="3" name="内容占位符 2"/>
          <p:cNvSpPr>
            <a:spLocks noGrp="1"/>
          </p:cNvSpPr>
          <p:nvPr>
            <p:ph sz="quarter" idx="14"/>
          </p:nvPr>
        </p:nvSpPr>
        <p:spPr/>
        <p:txBody>
          <a:bodyPr>
            <a:normAutofit/>
          </a:bodyPr>
          <a:lstStyle/>
          <a:p>
            <a:r>
              <a:rPr lang="en-US" altLang="zh-CN" dirty="0" smtClean="0"/>
              <a:t>This standard is designed to provide individuals or organizations creating algorithms, largely in regards to autonomous or intelligent systems, </a:t>
            </a:r>
            <a:r>
              <a:rPr lang="en-US" altLang="zh-CN" b="1" dirty="0" smtClean="0"/>
              <a:t>certification oriented methodologies </a:t>
            </a:r>
            <a:r>
              <a:rPr lang="en-US" altLang="zh-CN" dirty="0" smtClean="0"/>
              <a:t>to provide clearly articulated </a:t>
            </a:r>
            <a:r>
              <a:rPr lang="en-US" altLang="zh-CN" b="1" dirty="0" smtClean="0"/>
              <a:t>accountability and clarity </a:t>
            </a:r>
            <a:r>
              <a:rPr lang="en-US" altLang="zh-CN" dirty="0" smtClean="0"/>
              <a:t>around how algorithms are targeting, assessing and influencing the users and stakeholders of said algorithm. </a:t>
            </a:r>
          </a:p>
          <a:p>
            <a:r>
              <a:rPr lang="en-US" altLang="zh-CN" dirty="0" smtClean="0"/>
              <a:t>Certification under this standard will allow algorithm creators to </a:t>
            </a:r>
            <a:r>
              <a:rPr lang="en-US" altLang="zh-CN" b="1" dirty="0" smtClean="0"/>
              <a:t>communicate</a:t>
            </a:r>
            <a:r>
              <a:rPr lang="en-US" altLang="zh-CN" dirty="0" smtClean="0"/>
              <a:t> to users, and regulatory authorities, that up-to-date best practices were used in the design, testing and evaluation of the algorithm to avoid unjustified differential impact on users.</a:t>
            </a:r>
          </a:p>
        </p:txBody>
      </p:sp>
      <p:sp>
        <p:nvSpPr>
          <p:cNvPr id="4" name="灯片编号占位符 3"/>
          <p:cNvSpPr>
            <a:spLocks noGrp="1"/>
          </p:cNvSpPr>
          <p:nvPr>
            <p:ph type="sldNum" sz="quarter" idx="15"/>
          </p:nvPr>
        </p:nvSpPr>
        <p:spPr/>
        <p:txBody>
          <a:bodyPr/>
          <a:lstStyle/>
          <a:p>
            <a:pPr>
              <a:defRPr/>
            </a:pPr>
            <a:fld id="{550C795F-4C60-41C5-BFBF-7BD89109E7C1}" type="slidenum">
              <a:rPr lang="en-US" smtClean="0"/>
              <a:pPr>
                <a:defRPr/>
              </a:pPr>
              <a:t>11</a:t>
            </a:fld>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GB" sz="3200" b="0" dirty="0" smtClean="0"/>
              <a:t>P7003 - Algorithmic Bias Considerations</a:t>
            </a:r>
            <a:endParaRPr lang="zh-CN" altLang="en-US" dirty="0"/>
          </a:p>
        </p:txBody>
      </p:sp>
      <p:sp>
        <p:nvSpPr>
          <p:cNvPr id="3" name="内容占位符 2"/>
          <p:cNvSpPr>
            <a:spLocks noGrp="1"/>
          </p:cNvSpPr>
          <p:nvPr>
            <p:ph sz="quarter" idx="14"/>
          </p:nvPr>
        </p:nvSpPr>
        <p:spPr/>
        <p:txBody>
          <a:bodyPr/>
          <a:lstStyle/>
          <a:p>
            <a:r>
              <a:rPr lang="en-US" altLang="zh-CN" dirty="0" smtClean="0"/>
              <a:t>This standard describes specific </a:t>
            </a:r>
            <a:r>
              <a:rPr lang="en-US" altLang="zh-CN" b="1" dirty="0" smtClean="0"/>
              <a:t>methodologies </a:t>
            </a:r>
            <a:r>
              <a:rPr lang="en-US" altLang="zh-CN" dirty="0" smtClean="0"/>
              <a:t>to help users certify how they worked to address and eliminate issues of </a:t>
            </a:r>
            <a:r>
              <a:rPr lang="en-US" altLang="zh-CN" b="1" dirty="0" smtClean="0"/>
              <a:t>negative bias </a:t>
            </a:r>
            <a:r>
              <a:rPr lang="en-US" altLang="zh-CN" dirty="0" smtClean="0"/>
              <a:t>in the creation of their algorithms, where "negative bias" infers the usage of overly subjective or uniformed data sets or information known to be inconsistent with </a:t>
            </a:r>
            <a:r>
              <a:rPr lang="en-US" altLang="zh-CN" b="1" dirty="0" smtClean="0"/>
              <a:t>legislation</a:t>
            </a:r>
            <a:r>
              <a:rPr lang="en-US" altLang="zh-CN" dirty="0" smtClean="0"/>
              <a:t> concerning certain protected characteristics (such as race, gender, sexuality, etc); </a:t>
            </a:r>
          </a:p>
          <a:p>
            <a:r>
              <a:rPr lang="en-US" altLang="zh-CN" dirty="0" smtClean="0"/>
              <a:t>or with instances of bias against groups not necessarily protected explicitly by legislation, but otherwise diminishing stakeholder or user well being and for which there are good reasons to be considered </a:t>
            </a:r>
            <a:r>
              <a:rPr lang="en-US" altLang="zh-CN" b="1" dirty="0" smtClean="0"/>
              <a:t>inappropriate</a:t>
            </a:r>
            <a:r>
              <a:rPr lang="en-US" altLang="zh-CN" dirty="0" smtClean="0"/>
              <a:t>. </a:t>
            </a:r>
          </a:p>
          <a:p>
            <a:endParaRPr lang="zh-CN" altLang="en-US" dirty="0"/>
          </a:p>
        </p:txBody>
      </p:sp>
      <p:sp>
        <p:nvSpPr>
          <p:cNvPr id="4" name="灯片编号占位符 3"/>
          <p:cNvSpPr>
            <a:spLocks noGrp="1"/>
          </p:cNvSpPr>
          <p:nvPr>
            <p:ph type="sldNum" sz="quarter" idx="15"/>
          </p:nvPr>
        </p:nvSpPr>
        <p:spPr/>
        <p:txBody>
          <a:bodyPr/>
          <a:lstStyle/>
          <a:p>
            <a:pPr>
              <a:defRPr/>
            </a:pPr>
            <a:fld id="{550C795F-4C60-41C5-BFBF-7BD89109E7C1}" type="slidenum">
              <a:rPr lang="en-US" smtClean="0"/>
              <a:pPr>
                <a:defRPr/>
              </a:pPr>
              <a:t>12</a:t>
            </a:fld>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GB" sz="3200" b="0" dirty="0" smtClean="0"/>
              <a:t>P7003 - Algorithmic Bias Considerations</a:t>
            </a:r>
            <a:endParaRPr lang="zh-CN" altLang="en-US" dirty="0"/>
          </a:p>
        </p:txBody>
      </p:sp>
      <p:sp>
        <p:nvSpPr>
          <p:cNvPr id="3" name="内容占位符 2"/>
          <p:cNvSpPr>
            <a:spLocks noGrp="1"/>
          </p:cNvSpPr>
          <p:nvPr>
            <p:ph sz="quarter" idx="14"/>
          </p:nvPr>
        </p:nvSpPr>
        <p:spPr/>
        <p:txBody>
          <a:bodyPr/>
          <a:lstStyle/>
          <a:p>
            <a:r>
              <a:rPr lang="en-US" altLang="zh-CN" b="1" dirty="0" smtClean="0"/>
              <a:t>Possible elements include (but are not limited to): </a:t>
            </a:r>
          </a:p>
          <a:p>
            <a:pPr lvl="1"/>
            <a:r>
              <a:rPr lang="en-US" altLang="zh-CN" sz="2400" dirty="0" smtClean="0"/>
              <a:t>benchmarking procedures and criteria for the selection of validation data sets for bias quality control; </a:t>
            </a:r>
          </a:p>
          <a:p>
            <a:pPr lvl="1"/>
            <a:r>
              <a:rPr lang="en-US" altLang="zh-CN" sz="2400" dirty="0" smtClean="0"/>
              <a:t>guidelines on establishing and communicating the application boundaries for which the algorithm has been designed and validated to guard against unintended consequences arising from out-of-bound application of algorithms; </a:t>
            </a:r>
          </a:p>
          <a:p>
            <a:pPr lvl="1"/>
            <a:r>
              <a:rPr lang="en-US" altLang="zh-CN" sz="2400" dirty="0" smtClean="0"/>
              <a:t>suggestions for user expectation management to mitigate bias due to incorrect interpretation of systems outputs by users (e.g. correlation vs. causation)</a:t>
            </a:r>
            <a:endParaRPr lang="zh-CN" altLang="en-US" sz="2400" dirty="0" smtClean="0"/>
          </a:p>
          <a:p>
            <a:endParaRPr lang="zh-CN" altLang="en-US" dirty="0"/>
          </a:p>
        </p:txBody>
      </p:sp>
      <p:sp>
        <p:nvSpPr>
          <p:cNvPr id="4" name="灯片编号占位符 3"/>
          <p:cNvSpPr>
            <a:spLocks noGrp="1"/>
          </p:cNvSpPr>
          <p:nvPr>
            <p:ph type="sldNum" sz="quarter" idx="15"/>
          </p:nvPr>
        </p:nvSpPr>
        <p:spPr/>
        <p:txBody>
          <a:bodyPr/>
          <a:lstStyle/>
          <a:p>
            <a:pPr>
              <a:defRPr/>
            </a:pPr>
            <a:fld id="{550C795F-4C60-41C5-BFBF-7BD89109E7C1}" type="slidenum">
              <a:rPr lang="en-US" smtClean="0"/>
              <a:pPr>
                <a:defRPr/>
              </a:pPr>
              <a:t>13</a:t>
            </a:fld>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5320" y="111791"/>
            <a:ext cx="8689236" cy="1076325"/>
          </a:xfrm>
        </p:spPr>
        <p:txBody>
          <a:bodyPr/>
          <a:lstStyle/>
          <a:p>
            <a:r>
              <a:rPr lang="en-US" sz="2400" dirty="0" smtClean="0">
                <a:latin typeface="Verdana"/>
                <a:cs typeface="Verdana"/>
              </a:rPr>
              <a:t>The IEEE Global Initiative is part of IEEE’s Technology Ethics landscape</a:t>
            </a:r>
            <a:endParaRPr lang="en-US" sz="2400" dirty="0">
              <a:latin typeface="Verdana"/>
              <a:cs typeface="Verdana"/>
            </a:endParaRPr>
          </a:p>
        </p:txBody>
      </p:sp>
      <p:sp>
        <p:nvSpPr>
          <p:cNvPr id="3" name="Slide Number Placeholder 2"/>
          <p:cNvSpPr>
            <a:spLocks noGrp="1"/>
          </p:cNvSpPr>
          <p:nvPr>
            <p:ph type="sldNum" sz="quarter" idx="10"/>
          </p:nvPr>
        </p:nvSpPr>
        <p:spPr/>
        <p:txBody>
          <a:bodyPr/>
          <a:lstStyle/>
          <a:p>
            <a:pPr>
              <a:defRPr/>
            </a:pPr>
            <a:fld id="{F0540D16-EBF5-0D44-A21F-B32E9F609578}" type="slidenum">
              <a:rPr lang="en-US" smtClean="0"/>
              <a:pPr>
                <a:defRPr/>
              </a:pPr>
              <a:t>14</a:t>
            </a:fld>
            <a:endParaRPr lang="en-US" dirty="0"/>
          </a:p>
        </p:txBody>
      </p:sp>
      <p:sp>
        <p:nvSpPr>
          <p:cNvPr id="4" name="Date Placeholder 3"/>
          <p:cNvSpPr>
            <a:spLocks noGrp="1"/>
          </p:cNvSpPr>
          <p:nvPr>
            <p:ph type="dt" sz="half" idx="11"/>
          </p:nvPr>
        </p:nvSpPr>
        <p:spPr/>
        <p:txBody>
          <a:bodyPr/>
          <a:lstStyle/>
          <a:p>
            <a:pPr>
              <a:defRPr/>
            </a:pPr>
            <a:fld id="{18616975-30F2-B74D-B90F-E83C4C9562E7}" type="datetime1">
              <a:rPr lang="en-US" smtClean="0"/>
              <a:pPr>
                <a:defRPr/>
              </a:pPr>
              <a:t>8/5/2017</a:t>
            </a:fld>
            <a:endParaRPr lang="en-US" dirty="0"/>
          </a:p>
        </p:txBody>
      </p:sp>
      <p:grpSp>
        <p:nvGrpSpPr>
          <p:cNvPr id="14" name="Group 13"/>
          <p:cNvGrpSpPr/>
          <p:nvPr/>
        </p:nvGrpSpPr>
        <p:grpSpPr>
          <a:xfrm>
            <a:off x="2960056" y="1420431"/>
            <a:ext cx="1628659" cy="1404015"/>
            <a:chOff x="3251200" y="1422400"/>
            <a:chExt cx="2082800" cy="1795517"/>
          </a:xfrm>
        </p:grpSpPr>
        <p:sp>
          <p:nvSpPr>
            <p:cNvPr id="5" name="Hexagon 4"/>
            <p:cNvSpPr/>
            <p:nvPr/>
          </p:nvSpPr>
          <p:spPr>
            <a:xfrm>
              <a:off x="3251200" y="1422400"/>
              <a:ext cx="2082800" cy="1795517"/>
            </a:xfrm>
            <a:prstGeom prst="hexagon">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TextBox 7"/>
            <p:cNvSpPr txBox="1"/>
            <p:nvPr/>
          </p:nvSpPr>
          <p:spPr>
            <a:xfrm>
              <a:off x="3625973" y="1880981"/>
              <a:ext cx="1333258" cy="747838"/>
            </a:xfrm>
            <a:prstGeom prst="rect">
              <a:avLst/>
            </a:prstGeom>
            <a:ln>
              <a:noFill/>
            </a:ln>
          </p:spPr>
          <p:txBody>
            <a:bodyPr wrap="square" rtlCol="0">
              <a:spAutoFit/>
            </a:bodyPr>
            <a:lstStyle/>
            <a:p>
              <a:pPr algn="ctr"/>
              <a:r>
                <a:rPr lang="en-US" sz="1600" b="1" dirty="0" smtClean="0">
                  <a:solidFill>
                    <a:schemeClr val="bg1"/>
                  </a:solidFill>
                  <a:latin typeface="Verdana"/>
                  <a:cs typeface="Verdana"/>
                </a:rPr>
                <a:t>Code of Ethics</a:t>
              </a:r>
            </a:p>
          </p:txBody>
        </p:sp>
      </p:grpSp>
      <p:grpSp>
        <p:nvGrpSpPr>
          <p:cNvPr id="12" name="Group 11"/>
          <p:cNvGrpSpPr/>
          <p:nvPr/>
        </p:nvGrpSpPr>
        <p:grpSpPr>
          <a:xfrm>
            <a:off x="1104403" y="3013802"/>
            <a:ext cx="1817552" cy="1439043"/>
            <a:chOff x="1558506" y="3513957"/>
            <a:chExt cx="2267789" cy="1795517"/>
          </a:xfrm>
        </p:grpSpPr>
        <p:sp>
          <p:nvSpPr>
            <p:cNvPr id="7" name="Hexagon 6"/>
            <p:cNvSpPr/>
            <p:nvPr/>
          </p:nvSpPr>
          <p:spPr>
            <a:xfrm>
              <a:off x="1651000" y="3513957"/>
              <a:ext cx="2082800" cy="1795517"/>
            </a:xfrm>
            <a:prstGeom prst="hexagon">
              <a:avLst/>
            </a:prstGeom>
            <a:solidFill>
              <a:schemeClr val="accent5"/>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TextBox 8"/>
            <p:cNvSpPr txBox="1"/>
            <p:nvPr/>
          </p:nvSpPr>
          <p:spPr>
            <a:xfrm>
              <a:off x="1558506" y="4134480"/>
              <a:ext cx="2267789" cy="729634"/>
            </a:xfrm>
            <a:prstGeom prst="rect">
              <a:avLst/>
            </a:prstGeom>
            <a:ln>
              <a:noFill/>
            </a:ln>
          </p:spPr>
          <p:txBody>
            <a:bodyPr wrap="square" rtlCol="0">
              <a:spAutoFit/>
            </a:bodyPr>
            <a:lstStyle/>
            <a:p>
              <a:pPr algn="ctr"/>
              <a:r>
                <a:rPr lang="en-US" sz="1600" b="1" dirty="0" smtClean="0">
                  <a:solidFill>
                    <a:schemeClr val="bg1"/>
                  </a:solidFill>
                  <a:latin typeface="Verdana"/>
                  <a:cs typeface="Verdana"/>
                </a:rPr>
                <a:t>Professional Ethics</a:t>
              </a:r>
            </a:p>
          </p:txBody>
        </p:sp>
      </p:grpSp>
      <p:grpSp>
        <p:nvGrpSpPr>
          <p:cNvPr id="13" name="Group 12"/>
          <p:cNvGrpSpPr/>
          <p:nvPr/>
        </p:nvGrpSpPr>
        <p:grpSpPr>
          <a:xfrm>
            <a:off x="4642002" y="3033612"/>
            <a:ext cx="1676099" cy="1439043"/>
            <a:chOff x="4868306" y="3513957"/>
            <a:chExt cx="2091294" cy="1795517"/>
          </a:xfrm>
        </p:grpSpPr>
        <p:sp>
          <p:nvSpPr>
            <p:cNvPr id="6" name="Hexagon 5"/>
            <p:cNvSpPr/>
            <p:nvPr/>
          </p:nvSpPr>
          <p:spPr>
            <a:xfrm>
              <a:off x="4876800" y="3513957"/>
              <a:ext cx="2082800" cy="1795517"/>
            </a:xfrm>
            <a:prstGeom prst="hexagon">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extBox 9"/>
            <p:cNvSpPr txBox="1"/>
            <p:nvPr/>
          </p:nvSpPr>
          <p:spPr>
            <a:xfrm>
              <a:off x="4868306" y="4089490"/>
              <a:ext cx="2091294" cy="729634"/>
            </a:xfrm>
            <a:prstGeom prst="rect">
              <a:avLst/>
            </a:prstGeom>
            <a:ln>
              <a:noFill/>
            </a:ln>
          </p:spPr>
          <p:txBody>
            <a:bodyPr wrap="square" rtlCol="0">
              <a:spAutoFit/>
            </a:bodyPr>
            <a:lstStyle/>
            <a:p>
              <a:pPr algn="ctr"/>
              <a:r>
                <a:rPr lang="en-US" sz="1600" b="1" dirty="0" smtClean="0">
                  <a:solidFill>
                    <a:schemeClr val="bg1"/>
                  </a:solidFill>
                  <a:latin typeface="+mn-lt"/>
                </a:rPr>
                <a:t>Technology Ethics</a:t>
              </a:r>
            </a:p>
          </p:txBody>
        </p:sp>
      </p:grpSp>
      <p:sp>
        <p:nvSpPr>
          <p:cNvPr id="11" name="TextBox 10"/>
          <p:cNvSpPr txBox="1"/>
          <p:nvPr/>
        </p:nvSpPr>
        <p:spPr>
          <a:xfrm>
            <a:off x="4836904" y="1399799"/>
            <a:ext cx="4237652" cy="1323439"/>
          </a:xfrm>
          <a:prstGeom prst="rect">
            <a:avLst/>
          </a:prstGeom>
          <a:ln>
            <a:noFill/>
          </a:ln>
        </p:spPr>
        <p:txBody>
          <a:bodyPr wrap="square" rtlCol="0">
            <a:spAutoFit/>
          </a:bodyPr>
          <a:lstStyle/>
          <a:p>
            <a:pPr algn="ctr"/>
            <a:r>
              <a:rPr lang="en-US" sz="1400" b="1" dirty="0">
                <a:latin typeface="Verdana"/>
                <a:cs typeface="Verdana"/>
              </a:rPr>
              <a:t>Professional Guidelines</a:t>
            </a:r>
          </a:p>
          <a:p>
            <a:pPr algn="ctr"/>
            <a:r>
              <a:rPr lang="en-US" sz="1200" i="1" dirty="0">
                <a:latin typeface="Verdana"/>
                <a:cs typeface="Verdana"/>
              </a:rPr>
              <a:t>Help define intended behavior by professionals in the field</a:t>
            </a:r>
          </a:p>
          <a:p>
            <a:pPr marL="285744" indent="-285744">
              <a:buFont typeface="Arial" panose="020B0604020202020204" pitchFamily="34" charset="0"/>
              <a:buChar char="•"/>
            </a:pPr>
            <a:r>
              <a:rPr lang="en-US" sz="1400" dirty="0">
                <a:latin typeface="Verdana"/>
                <a:cs typeface="Verdana"/>
              </a:rPr>
              <a:t>IEEE Code of </a:t>
            </a:r>
            <a:r>
              <a:rPr lang="en-US" sz="1400" dirty="0" smtClean="0">
                <a:latin typeface="Verdana"/>
                <a:cs typeface="Verdana"/>
              </a:rPr>
              <a:t>Ethics</a:t>
            </a:r>
            <a:endParaRPr lang="en-US" sz="1400" dirty="0">
              <a:latin typeface="Verdana"/>
              <a:cs typeface="Verdana"/>
            </a:endParaRPr>
          </a:p>
          <a:p>
            <a:pPr marL="285744" indent="-285744">
              <a:buFont typeface="Arial" panose="020B0604020202020204" pitchFamily="34" charset="0"/>
              <a:buChar char="•"/>
            </a:pPr>
            <a:r>
              <a:rPr lang="en-US" sz="1400" dirty="0">
                <a:latin typeface="Verdana"/>
                <a:cs typeface="Verdana"/>
              </a:rPr>
              <a:t>Software Engineering </a:t>
            </a:r>
            <a:r>
              <a:rPr lang="en-US" sz="1400" dirty="0" smtClean="0">
                <a:latin typeface="Verdana"/>
                <a:cs typeface="Verdana"/>
              </a:rPr>
              <a:t>CoE</a:t>
            </a:r>
            <a:endParaRPr lang="en-US" sz="1400" dirty="0">
              <a:latin typeface="Verdana"/>
              <a:cs typeface="Verdana"/>
            </a:endParaRPr>
          </a:p>
          <a:p>
            <a:pPr marL="285744" indent="-285744">
              <a:buFont typeface="Arial" panose="020B0604020202020204" pitchFamily="34" charset="0"/>
              <a:buChar char="•"/>
            </a:pPr>
            <a:r>
              <a:rPr lang="en-US" sz="1400" dirty="0">
                <a:latin typeface="Verdana"/>
                <a:cs typeface="Verdana"/>
              </a:rPr>
              <a:t>Recent AI Now and White House Reports</a:t>
            </a:r>
          </a:p>
        </p:txBody>
      </p:sp>
      <p:grpSp>
        <p:nvGrpSpPr>
          <p:cNvPr id="22" name="Group 21"/>
          <p:cNvGrpSpPr/>
          <p:nvPr/>
        </p:nvGrpSpPr>
        <p:grpSpPr>
          <a:xfrm>
            <a:off x="7287656" y="4964593"/>
            <a:ext cx="1856344" cy="1524000"/>
            <a:chOff x="7287656" y="5105401"/>
            <a:chExt cx="1856344" cy="1524000"/>
          </a:xfrm>
        </p:grpSpPr>
        <p:pic>
          <p:nvPicPr>
            <p:cNvPr id="17" name="Picture 16"/>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7429502" y="5361882"/>
              <a:ext cx="1714498" cy="698830"/>
            </a:xfrm>
            <a:prstGeom prst="rect">
              <a:avLst/>
            </a:prstGeom>
          </p:spPr>
        </p:pic>
        <p:sp>
          <p:nvSpPr>
            <p:cNvPr id="18" name="Right Bracket 17"/>
            <p:cNvSpPr/>
            <p:nvPr/>
          </p:nvSpPr>
          <p:spPr>
            <a:xfrm>
              <a:off x="7287656" y="5105401"/>
              <a:ext cx="47495" cy="1524000"/>
            </a:xfrm>
            <a:prstGeom prst="rightBracket">
              <a:avLst/>
            </a:prstGeom>
            <a:ln w="31750"/>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cxnSp>
          <p:nvCxnSpPr>
            <p:cNvPr id="20" name="Straight Arrow Connector 19"/>
            <p:cNvCxnSpPr/>
            <p:nvPr/>
          </p:nvCxnSpPr>
          <p:spPr>
            <a:xfrm>
              <a:off x="7335152" y="5705858"/>
              <a:ext cx="185054" cy="5439"/>
            </a:xfrm>
            <a:prstGeom prst="straightConnector1">
              <a:avLst/>
            </a:prstGeom>
            <a:ln w="31750">
              <a:tailEnd type="triangle"/>
            </a:ln>
          </p:spPr>
          <p:style>
            <a:lnRef idx="2">
              <a:schemeClr val="accent1"/>
            </a:lnRef>
            <a:fillRef idx="0">
              <a:schemeClr val="accent1"/>
            </a:fillRef>
            <a:effectRef idx="1">
              <a:schemeClr val="accent1"/>
            </a:effectRef>
            <a:fontRef idx="minor">
              <a:schemeClr val="tx1"/>
            </a:fontRef>
          </p:style>
        </p:cxnSp>
      </p:grpSp>
      <p:grpSp>
        <p:nvGrpSpPr>
          <p:cNvPr id="26" name="Group 25"/>
          <p:cNvGrpSpPr/>
          <p:nvPr/>
        </p:nvGrpSpPr>
        <p:grpSpPr>
          <a:xfrm>
            <a:off x="2852966" y="2869979"/>
            <a:ext cx="1800985" cy="1412855"/>
            <a:chOff x="3123088" y="3030310"/>
            <a:chExt cx="1405256" cy="1102409"/>
          </a:xfrm>
        </p:grpSpPr>
        <p:sp>
          <p:nvSpPr>
            <p:cNvPr id="23" name="Arc 22"/>
            <p:cNvSpPr/>
            <p:nvPr/>
          </p:nvSpPr>
          <p:spPr>
            <a:xfrm rot="977097">
              <a:off x="3671817" y="3030310"/>
              <a:ext cx="856527" cy="856527"/>
            </a:xfrm>
            <a:prstGeom prst="arc">
              <a:avLst/>
            </a:prstGeom>
            <a:ln w="38100">
              <a:headEnd type="triangle" w="lg" len="lg"/>
              <a:tailEnd type="triangle" w="lg" len="lg"/>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24" name="Arc 23"/>
            <p:cNvSpPr/>
            <p:nvPr/>
          </p:nvSpPr>
          <p:spPr>
            <a:xfrm rot="8071166">
              <a:off x="3400935" y="3276192"/>
              <a:ext cx="856527" cy="856527"/>
            </a:xfrm>
            <a:prstGeom prst="arc">
              <a:avLst/>
            </a:prstGeom>
            <a:ln w="38100">
              <a:headEnd type="triangle" w="lg" len="lg"/>
              <a:tailEnd type="triangle" w="lg" len="lg"/>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25" name="Arc 24"/>
            <p:cNvSpPr/>
            <p:nvPr/>
          </p:nvSpPr>
          <p:spPr>
            <a:xfrm rot="15528774">
              <a:off x="3123088" y="3058268"/>
              <a:ext cx="856527" cy="856527"/>
            </a:xfrm>
            <a:prstGeom prst="arc">
              <a:avLst/>
            </a:prstGeom>
            <a:ln w="38100">
              <a:headEnd type="triangle" w="lg" len="lg"/>
              <a:tailEnd type="triangle" w="lg" len="lg"/>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grpSp>
      <p:sp>
        <p:nvSpPr>
          <p:cNvPr id="19" name="TextBox 18"/>
          <p:cNvSpPr txBox="1"/>
          <p:nvPr/>
        </p:nvSpPr>
        <p:spPr>
          <a:xfrm>
            <a:off x="3003872" y="3235119"/>
            <a:ext cx="1541029" cy="646331"/>
          </a:xfrm>
          <a:prstGeom prst="rect">
            <a:avLst/>
          </a:prstGeom>
          <a:ln>
            <a:noFill/>
          </a:ln>
        </p:spPr>
        <p:txBody>
          <a:bodyPr wrap="square" rtlCol="0">
            <a:spAutoFit/>
          </a:bodyPr>
          <a:lstStyle/>
          <a:p>
            <a:pPr algn="ctr"/>
            <a:r>
              <a:rPr lang="en-US" sz="1200" dirty="0">
                <a:latin typeface="Verdana"/>
                <a:cs typeface="Verdana"/>
              </a:rPr>
              <a:t>IEEE Ad Hoc Committee on Ethics Programs</a:t>
            </a:r>
          </a:p>
        </p:txBody>
      </p:sp>
      <p:sp>
        <p:nvSpPr>
          <p:cNvPr id="27" name="Rectangle 26"/>
          <p:cNvSpPr/>
          <p:nvPr/>
        </p:nvSpPr>
        <p:spPr>
          <a:xfrm>
            <a:off x="3869670" y="4957153"/>
            <a:ext cx="3314672" cy="533096"/>
          </a:xfrm>
          <a:prstGeom prst="rect">
            <a:avLst/>
          </a:prstGeom>
          <a:noFill/>
          <a:ln w="317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1" name="Picture 20" descr="white.tiff"/>
          <p:cNvPicPr>
            <a:picLocks noChangeAspect="1"/>
          </p:cNvPicPr>
          <p:nvPr/>
        </p:nvPicPr>
        <p:blipFill>
          <a:blip r:embed="rId4">
            <a:extLst>
              <a:ext uri="{28A0092B-C50C-407E-A947-70E740481C1C}">
                <a14:useLocalDpi xmlns="" xmlns:a14="http://schemas.microsoft.com/office/drawing/2010/main" val="0"/>
              </a:ext>
            </a:extLst>
          </a:blip>
          <a:stretch>
            <a:fillRect/>
          </a:stretch>
        </p:blipFill>
        <p:spPr>
          <a:xfrm>
            <a:off x="0" y="5726593"/>
            <a:ext cx="7327901" cy="280507"/>
          </a:xfrm>
          <a:prstGeom prst="rect">
            <a:avLst/>
          </a:prstGeom>
        </p:spPr>
      </p:pic>
      <p:sp>
        <p:nvSpPr>
          <p:cNvPr id="29" name="Rectangle 28"/>
          <p:cNvSpPr/>
          <p:nvPr/>
        </p:nvSpPr>
        <p:spPr>
          <a:xfrm>
            <a:off x="121096" y="4452845"/>
            <a:ext cx="3504040" cy="1508105"/>
          </a:xfrm>
          <a:prstGeom prst="rect">
            <a:avLst/>
          </a:prstGeom>
        </p:spPr>
        <p:txBody>
          <a:bodyPr wrap="square">
            <a:spAutoFit/>
          </a:bodyPr>
          <a:lstStyle/>
          <a:p>
            <a:pPr algn="ctr"/>
            <a:r>
              <a:rPr lang="en-US" sz="1200" b="1" dirty="0">
                <a:latin typeface="Verdana"/>
                <a:cs typeface="Verdana"/>
              </a:rPr>
              <a:t>Behavioral Impacts</a:t>
            </a:r>
          </a:p>
          <a:p>
            <a:pPr algn="ctr"/>
            <a:r>
              <a:rPr lang="en-US" sz="1000" i="1" dirty="0">
                <a:latin typeface="Verdana"/>
                <a:cs typeface="Verdana"/>
              </a:rPr>
              <a:t>Impact of (and response to) professional behaviors in the context of the guidelines</a:t>
            </a:r>
          </a:p>
          <a:p>
            <a:pPr marL="285744" indent="-285744">
              <a:buFont typeface="Arial" panose="020B0604020202020204" pitchFamily="34" charset="0"/>
              <a:buChar char="•"/>
            </a:pPr>
            <a:r>
              <a:rPr lang="en-US" sz="1200" dirty="0">
                <a:latin typeface="Verdana"/>
                <a:cs typeface="Verdana"/>
              </a:rPr>
              <a:t>Research Ethics and </a:t>
            </a:r>
            <a:r>
              <a:rPr lang="en-US" sz="1200" dirty="0" smtClean="0">
                <a:latin typeface="Verdana"/>
                <a:cs typeface="Verdana"/>
              </a:rPr>
              <a:t>Plagiarism</a:t>
            </a:r>
            <a:endParaRPr lang="en-US" sz="1200" dirty="0">
              <a:latin typeface="Verdana"/>
              <a:cs typeface="Verdana"/>
            </a:endParaRPr>
          </a:p>
          <a:p>
            <a:pPr marL="285744" indent="-285744">
              <a:buFont typeface="Arial" panose="020B0604020202020204" pitchFamily="34" charset="0"/>
              <a:buChar char="•"/>
            </a:pPr>
            <a:r>
              <a:rPr lang="en-US" sz="1200" dirty="0">
                <a:latin typeface="Verdana"/>
                <a:cs typeface="Verdana"/>
              </a:rPr>
              <a:t>Business Ethics</a:t>
            </a:r>
          </a:p>
          <a:p>
            <a:pPr marL="285744" indent="-285744">
              <a:buFont typeface="Arial" panose="020B0604020202020204" pitchFamily="34" charset="0"/>
              <a:buChar char="•"/>
            </a:pPr>
            <a:r>
              <a:rPr lang="en-US" sz="1200" dirty="0">
                <a:latin typeface="Verdana"/>
                <a:cs typeface="Verdana"/>
              </a:rPr>
              <a:t>Safety/labor/equality considerations and </a:t>
            </a:r>
            <a:r>
              <a:rPr lang="en-US" sz="1200" dirty="0" smtClean="0">
                <a:latin typeface="Verdana"/>
                <a:cs typeface="Verdana"/>
              </a:rPr>
              <a:t>policy</a:t>
            </a:r>
            <a:endParaRPr lang="en-US" sz="1200" dirty="0">
              <a:latin typeface="Verdana"/>
              <a:cs typeface="Verdana"/>
            </a:endParaRPr>
          </a:p>
          <a:p>
            <a:pPr marL="285744" indent="-285744">
              <a:buFont typeface="Arial" panose="020B0604020202020204" pitchFamily="34" charset="0"/>
              <a:buChar char="•"/>
            </a:pPr>
            <a:r>
              <a:rPr lang="en-US" sz="1200" dirty="0">
                <a:latin typeface="Verdana"/>
                <a:cs typeface="Verdana"/>
              </a:rPr>
              <a:t>Ethics </a:t>
            </a:r>
            <a:r>
              <a:rPr lang="en-US" sz="1200" dirty="0" smtClean="0">
                <a:latin typeface="Verdana"/>
                <a:cs typeface="Verdana"/>
              </a:rPr>
              <a:t>Education</a:t>
            </a:r>
          </a:p>
        </p:txBody>
      </p:sp>
      <p:sp>
        <p:nvSpPr>
          <p:cNvPr id="30" name="TextBox 29"/>
          <p:cNvSpPr txBox="1"/>
          <p:nvPr/>
        </p:nvSpPr>
        <p:spPr>
          <a:xfrm>
            <a:off x="3625136" y="4422067"/>
            <a:ext cx="3662520" cy="1692771"/>
          </a:xfrm>
          <a:prstGeom prst="rect">
            <a:avLst/>
          </a:prstGeom>
          <a:ln>
            <a:noFill/>
          </a:ln>
        </p:spPr>
        <p:txBody>
          <a:bodyPr wrap="square" rtlCol="0">
            <a:spAutoFit/>
          </a:bodyPr>
          <a:lstStyle/>
          <a:p>
            <a:pPr algn="ctr"/>
            <a:r>
              <a:rPr lang="en-US" sz="1000" b="1" dirty="0">
                <a:latin typeface="Verdana"/>
                <a:cs typeface="Verdana"/>
              </a:rPr>
              <a:t>Technology Impacts</a:t>
            </a:r>
          </a:p>
          <a:p>
            <a:pPr algn="ctr"/>
            <a:r>
              <a:rPr lang="en-US" sz="1000" i="1" dirty="0">
                <a:latin typeface="Verdana"/>
                <a:cs typeface="Verdana"/>
              </a:rPr>
              <a:t>Ethical/societal impacts of the technologies themselves</a:t>
            </a:r>
          </a:p>
          <a:p>
            <a:pPr marL="285744" indent="-285744">
              <a:buFont typeface="Arial" panose="020B0604020202020204" pitchFamily="34" charset="0"/>
              <a:buChar char="•"/>
            </a:pPr>
            <a:r>
              <a:rPr lang="en-US" sz="1200" dirty="0">
                <a:latin typeface="Verdana"/>
                <a:cs typeface="Verdana"/>
              </a:rPr>
              <a:t>IEEE Global Initiative for Ethical Considerations in Artificial Intelligence and Autonomous </a:t>
            </a:r>
            <a:r>
              <a:rPr lang="en-US" sz="1200" dirty="0" smtClean="0">
                <a:latin typeface="Verdana"/>
                <a:cs typeface="Verdana"/>
              </a:rPr>
              <a:t>Systems</a:t>
            </a:r>
            <a:endParaRPr lang="en-US" sz="1200" dirty="0">
              <a:latin typeface="Verdana"/>
              <a:cs typeface="Verdana"/>
            </a:endParaRPr>
          </a:p>
          <a:p>
            <a:pPr marL="285744" indent="-285744">
              <a:buFont typeface="Arial" panose="020B0604020202020204" pitchFamily="34" charset="0"/>
              <a:buChar char="•"/>
            </a:pPr>
            <a:r>
              <a:rPr lang="en-US" sz="1200" dirty="0">
                <a:latin typeface="Verdana"/>
                <a:cs typeface="Verdana"/>
              </a:rPr>
              <a:t>Ad Hoc on Design for </a:t>
            </a:r>
            <a:r>
              <a:rPr lang="en-US" sz="1200" dirty="0" smtClean="0">
                <a:latin typeface="Verdana"/>
                <a:cs typeface="Verdana"/>
              </a:rPr>
              <a:t>Ethics</a:t>
            </a:r>
            <a:endParaRPr lang="en-US" sz="1200" dirty="0">
              <a:latin typeface="Verdana"/>
              <a:cs typeface="Verdana"/>
            </a:endParaRPr>
          </a:p>
          <a:p>
            <a:pPr marL="285744" indent="-285744">
              <a:buFont typeface="Arial" panose="020B0604020202020204" pitchFamily="34" charset="0"/>
              <a:buChar char="•"/>
            </a:pPr>
            <a:r>
              <a:rPr lang="en-US" sz="1200" dirty="0">
                <a:latin typeface="Verdana"/>
                <a:cs typeface="Verdana"/>
              </a:rPr>
              <a:t>E</a:t>
            </a:r>
            <a:r>
              <a:rPr lang="en-US" sz="1200" dirty="0" smtClean="0">
                <a:latin typeface="Verdana"/>
                <a:cs typeface="Verdana"/>
              </a:rPr>
              <a:t>vents/publications (various IEEE organizational units)</a:t>
            </a:r>
            <a:endParaRPr lang="en-US" sz="1200" dirty="0">
              <a:latin typeface="Verdana"/>
              <a:cs typeface="Verdana"/>
            </a:endParaRPr>
          </a:p>
        </p:txBody>
      </p:sp>
    </p:spTree>
    <p:extLst>
      <p:ext uri="{BB962C8B-B14F-4D97-AF65-F5344CB8AC3E}">
        <p14:creationId xmlns="" xmlns:p14="http://schemas.microsoft.com/office/powerpoint/2010/main" val="3785700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childTnLst>
                                </p:cTn>
                              </p:par>
                            </p:childTnLst>
                          </p:cTn>
                        </p:par>
                      </p:childTnLst>
                    </p:cTn>
                  </p:par>
                  <p:par>
                    <p:cTn id="12" fill="hold">
                      <p:stCondLst>
                        <p:cond delay="indefinite"/>
                      </p:stCondLst>
                      <p:childTnLst>
                        <p:par>
                          <p:cTn id="13" fill="hold">
                            <p:stCondLst>
                              <p:cond delay="0"/>
                            </p:stCondLst>
                            <p:childTnLst>
                              <p:par>
                                <p:cTn id="14" presetID="5" presetClass="entr" presetSubtype="10" fill="hold" grpId="0" nodeType="click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checkerboard(across)">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anim calcmode="lin" valueType="num">
                                      <p:cBhvr>
                                        <p:cTn id="21" dur="500" fill="hold"/>
                                        <p:tgtEl>
                                          <p:spTgt spid="22"/>
                                        </p:tgtEl>
                                        <p:attrNameLst>
                                          <p:attrName>ppt_w</p:attrName>
                                        </p:attrNameLst>
                                      </p:cBhvr>
                                      <p:tavLst>
                                        <p:tav tm="0">
                                          <p:val>
                                            <p:fltVal val="0"/>
                                          </p:val>
                                        </p:tav>
                                        <p:tav tm="100000">
                                          <p:val>
                                            <p:strVal val="#ppt_w"/>
                                          </p:val>
                                        </p:tav>
                                      </p:tavLst>
                                    </p:anim>
                                    <p:anim calcmode="lin" valueType="num">
                                      <p:cBhvr>
                                        <p:cTn id="22" dur="500" fill="hold"/>
                                        <p:tgtEl>
                                          <p:spTgt spid="22"/>
                                        </p:tgtEl>
                                        <p:attrNameLst>
                                          <p:attrName>ppt_h</p:attrName>
                                        </p:attrNameLst>
                                      </p:cBhvr>
                                      <p:tavLst>
                                        <p:tav tm="0">
                                          <p:val>
                                            <p:fltVal val="0"/>
                                          </p:val>
                                        </p:tav>
                                        <p:tav tm="100000">
                                          <p:val>
                                            <p:strVal val="#ppt_h"/>
                                          </p:val>
                                        </p:tav>
                                      </p:tavLst>
                                    </p:anim>
                                    <p:animEffect transition="in" filter="fade">
                                      <p:cBhvr>
                                        <p:cTn id="23" dur="500"/>
                                        <p:tgtEl>
                                          <p:spTgt spid="22"/>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dissolve">
                                      <p:cBhvr>
                                        <p:cTn id="28" dur="500"/>
                                        <p:tgtEl>
                                          <p:spTgt spid="27"/>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9" grpId="0"/>
      <p:bldP spid="27" grpId="0" animBg="1"/>
      <p:bldP spid="29" grpId="0"/>
      <p:bldP spid="3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a:xfrm>
            <a:off x="250281" y="535161"/>
            <a:ext cx="7886700" cy="553336"/>
          </a:xfrm>
        </p:spPr>
        <p:txBody>
          <a:bodyPr/>
          <a:lstStyle/>
          <a:p>
            <a:r>
              <a:rPr lang="en-US" dirty="0" smtClean="0">
                <a:latin typeface="Verdana"/>
                <a:ea typeface="ＭＳ Ｐゴシック"/>
                <a:cs typeface="Verdana"/>
              </a:rPr>
              <a:t>Overview</a:t>
            </a:r>
          </a:p>
        </p:txBody>
      </p:sp>
      <p:sp>
        <p:nvSpPr>
          <p:cNvPr id="4" name="Slide Number Placeholder 3"/>
          <p:cNvSpPr>
            <a:spLocks noGrp="1"/>
          </p:cNvSpPr>
          <p:nvPr>
            <p:ph type="sldNum" sz="quarter" idx="15"/>
          </p:nvPr>
        </p:nvSpPr>
        <p:spPr/>
        <p:txBody>
          <a:bodyPr/>
          <a:lstStyle/>
          <a:p>
            <a:pPr>
              <a:defRPr/>
            </a:pPr>
            <a:fld id="{0E09A2E4-18F7-48AA-ADE4-878BDB922CCF}" type="slidenum">
              <a:rPr lang="en-US" smtClean="0"/>
              <a:pPr>
                <a:defRPr/>
              </a:pPr>
              <a:t>15</a:t>
            </a:fld>
            <a:endParaRPr lang="en-US" dirty="0"/>
          </a:p>
        </p:txBody>
      </p:sp>
      <p:sp>
        <p:nvSpPr>
          <p:cNvPr id="6" name="Rectangle 8"/>
          <p:cNvSpPr>
            <a:spLocks noChangeArrowheads="1"/>
          </p:cNvSpPr>
          <p:nvPr/>
        </p:nvSpPr>
        <p:spPr bwMode="auto">
          <a:xfrm>
            <a:off x="228600" y="1174533"/>
            <a:ext cx="8685212" cy="467820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defRPr/>
            </a:pPr>
            <a:r>
              <a:rPr lang="en-US" sz="2400" b="1" dirty="0">
                <a:latin typeface="Verdana"/>
                <a:cs typeface="Verdana"/>
              </a:rPr>
              <a:t>Why </a:t>
            </a:r>
            <a:r>
              <a:rPr lang="en-US" sz="2400" b="1" dirty="0" smtClean="0">
                <a:latin typeface="Verdana"/>
                <a:cs typeface="Verdana"/>
              </a:rPr>
              <a:t>The IEEE Global </a:t>
            </a:r>
            <a:r>
              <a:rPr lang="en-US" sz="2400" b="1" dirty="0">
                <a:latin typeface="Verdana"/>
                <a:cs typeface="Verdana"/>
              </a:rPr>
              <a:t>Initiative Was Created</a:t>
            </a:r>
          </a:p>
          <a:p>
            <a:pPr>
              <a:defRPr/>
            </a:pPr>
            <a:endParaRPr lang="en-US" sz="2800" i="1" dirty="0">
              <a:latin typeface="Verdana"/>
              <a:cs typeface="Verdana"/>
            </a:endParaRPr>
          </a:p>
          <a:p>
            <a:pPr marL="457200" indent="-457200">
              <a:buFont typeface="Arial"/>
              <a:buChar char="•"/>
              <a:defRPr/>
            </a:pPr>
            <a:r>
              <a:rPr lang="en-US" sz="2000" dirty="0">
                <a:latin typeface="Verdana"/>
                <a:cs typeface="Verdana"/>
              </a:rPr>
              <a:t>To move beyond both the fear and the uncritical admiration regarding autonomous and intelligent technologies. </a:t>
            </a:r>
          </a:p>
          <a:p>
            <a:pPr>
              <a:defRPr/>
            </a:pPr>
            <a:endParaRPr lang="en-US" sz="2000" dirty="0">
              <a:latin typeface="Verdana"/>
              <a:cs typeface="Verdana"/>
            </a:endParaRPr>
          </a:p>
          <a:p>
            <a:pPr marL="457200" indent="-457200">
              <a:buFont typeface="Arial"/>
              <a:buChar char="•"/>
              <a:defRPr/>
            </a:pPr>
            <a:r>
              <a:rPr lang="en-US" sz="2000" dirty="0">
                <a:latin typeface="Verdana"/>
                <a:cs typeface="Verdana"/>
              </a:rPr>
              <a:t>To show that aligning technology with ethical values will help advance innovation with these new tools while diminishing fear in the process. </a:t>
            </a:r>
          </a:p>
          <a:p>
            <a:pPr>
              <a:defRPr/>
            </a:pPr>
            <a:endParaRPr lang="en-US" sz="2000" dirty="0">
              <a:latin typeface="Verdana"/>
              <a:cs typeface="Verdana"/>
            </a:endParaRPr>
          </a:p>
          <a:p>
            <a:pPr>
              <a:defRPr/>
            </a:pPr>
            <a:endParaRPr lang="en-US" sz="2000" dirty="0">
              <a:latin typeface="Verdana"/>
              <a:cs typeface="Verdana"/>
            </a:endParaRPr>
          </a:p>
          <a:p>
            <a:pPr>
              <a:defRPr/>
            </a:pPr>
            <a:r>
              <a:rPr lang="en-US" sz="2000" i="1" dirty="0">
                <a:latin typeface="Verdana"/>
                <a:cs typeface="Verdana"/>
              </a:rPr>
              <a:t>Discussions late 2015</a:t>
            </a:r>
          </a:p>
          <a:p>
            <a:pPr>
              <a:defRPr/>
            </a:pPr>
            <a:r>
              <a:rPr lang="en-US" sz="2000" i="1" dirty="0">
                <a:latin typeface="Verdana"/>
                <a:cs typeface="Verdana"/>
              </a:rPr>
              <a:t>Public launch April </a:t>
            </a:r>
            <a:r>
              <a:rPr lang="en-US" sz="2000" i="1" dirty="0" smtClean="0">
                <a:latin typeface="Verdana"/>
                <a:cs typeface="Verdana"/>
              </a:rPr>
              <a:t>2016</a:t>
            </a:r>
          </a:p>
          <a:p>
            <a:pPr>
              <a:defRPr/>
            </a:pPr>
            <a:r>
              <a:rPr lang="en-US" sz="2000" dirty="0" smtClean="0">
                <a:latin typeface="Verdana"/>
                <a:cs typeface="Verdana"/>
              </a:rPr>
              <a:t>Ethically Aligned Design</a:t>
            </a:r>
            <a:r>
              <a:rPr lang="en-US" sz="2000" i="1" dirty="0" smtClean="0">
                <a:latin typeface="Verdana"/>
                <a:cs typeface="Verdana"/>
              </a:rPr>
              <a:t>, v1 December 13 2016</a:t>
            </a:r>
            <a:endParaRPr lang="en-US" sz="2000" i="1" dirty="0">
              <a:latin typeface="Verdana"/>
              <a:cs typeface="Verdana"/>
            </a:endParaRPr>
          </a:p>
          <a:p>
            <a:pPr>
              <a:defRPr/>
            </a:pPr>
            <a:endParaRPr lang="en-US" sz="2600" dirty="0"/>
          </a:p>
        </p:txBody>
      </p:sp>
    </p:spTree>
    <p:extLst>
      <p:ext uri="{BB962C8B-B14F-4D97-AF65-F5344CB8AC3E}">
        <p14:creationId xmlns="" xmlns:p14="http://schemas.microsoft.com/office/powerpoint/2010/main" val="16660766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p:txBody>
          <a:bodyPr/>
          <a:lstStyle/>
          <a:p>
            <a:r>
              <a:rPr lang="en-US" dirty="0" smtClean="0">
                <a:latin typeface="Verdana"/>
                <a:ea typeface="ＭＳ Ｐゴシック"/>
                <a:cs typeface="Verdana"/>
              </a:rPr>
              <a:t>Mandate</a:t>
            </a:r>
          </a:p>
        </p:txBody>
      </p:sp>
      <p:sp>
        <p:nvSpPr>
          <p:cNvPr id="4" name="Slide Number Placeholder 3"/>
          <p:cNvSpPr>
            <a:spLocks noGrp="1"/>
          </p:cNvSpPr>
          <p:nvPr>
            <p:ph type="sldNum" sz="quarter" idx="15"/>
          </p:nvPr>
        </p:nvSpPr>
        <p:spPr/>
        <p:txBody>
          <a:bodyPr/>
          <a:lstStyle/>
          <a:p>
            <a:pPr>
              <a:defRPr/>
            </a:pPr>
            <a:fld id="{0E09A2E4-18F7-48AA-ADE4-878BDB922CCF}" type="slidenum">
              <a:rPr lang="en-US" smtClean="0"/>
              <a:pPr>
                <a:defRPr/>
              </a:pPr>
              <a:t>16</a:t>
            </a:fld>
            <a:endParaRPr lang="en-US" dirty="0"/>
          </a:p>
        </p:txBody>
      </p:sp>
      <p:sp>
        <p:nvSpPr>
          <p:cNvPr id="6" name="Rectangle 8"/>
          <p:cNvSpPr>
            <a:spLocks noChangeArrowheads="1"/>
          </p:cNvSpPr>
          <p:nvPr/>
        </p:nvSpPr>
        <p:spPr bwMode="auto">
          <a:xfrm>
            <a:off x="323192" y="1379483"/>
            <a:ext cx="8685212" cy="366254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defRPr/>
            </a:pPr>
            <a:r>
              <a:rPr lang="en-US" sz="2000" b="1" dirty="0">
                <a:latin typeface="Verdana"/>
                <a:cs typeface="Verdana"/>
              </a:rPr>
              <a:t>C</a:t>
            </a:r>
            <a:r>
              <a:rPr lang="en-US" sz="2000" b="1" dirty="0" smtClean="0">
                <a:latin typeface="Verdana"/>
                <a:cs typeface="Verdana"/>
              </a:rPr>
              <a:t>reate </a:t>
            </a:r>
            <a:r>
              <a:rPr lang="en-US" sz="2000" b="1" dirty="0">
                <a:latin typeface="Verdana"/>
                <a:cs typeface="Verdana"/>
              </a:rPr>
              <a:t>“Ethically-aligned” autonomous and intelligent systems:</a:t>
            </a:r>
          </a:p>
          <a:p>
            <a:pPr>
              <a:defRPr/>
            </a:pPr>
            <a:r>
              <a:rPr lang="en-US" sz="2400" dirty="0">
                <a:latin typeface="Verdana"/>
                <a:cs typeface="Verdana"/>
              </a:rPr>
              <a:t> </a:t>
            </a:r>
          </a:p>
          <a:p>
            <a:pPr marL="457200" indent="-457200">
              <a:buFont typeface="Arial"/>
              <a:buChar char="•"/>
              <a:defRPr/>
            </a:pPr>
            <a:r>
              <a:rPr lang="en-US" sz="2400" dirty="0">
                <a:latin typeface="Verdana"/>
                <a:cs typeface="Verdana"/>
              </a:rPr>
              <a:t>Incorporate ethical aspects of human wellbeing that may not automatically be considered in the current design and manufacture of AIS technologies. </a:t>
            </a:r>
          </a:p>
          <a:p>
            <a:pPr marL="457200" indent="-457200">
              <a:buFont typeface="Arial"/>
              <a:buChar char="•"/>
              <a:defRPr/>
            </a:pPr>
            <a:endParaRPr lang="en-US" sz="2400" dirty="0">
              <a:latin typeface="Verdana"/>
              <a:cs typeface="Verdana"/>
            </a:endParaRPr>
          </a:p>
          <a:p>
            <a:pPr marL="457200" indent="-457200">
              <a:buFont typeface="Arial"/>
              <a:buChar char="•"/>
              <a:defRPr/>
            </a:pPr>
            <a:r>
              <a:rPr lang="en-US" sz="2400" dirty="0">
                <a:latin typeface="Verdana"/>
                <a:cs typeface="Verdana"/>
              </a:rPr>
              <a:t>To reframe the notion of success so human progress can include the intentional prioritization of individual, community, and societal ethical values. </a:t>
            </a:r>
          </a:p>
        </p:txBody>
      </p:sp>
    </p:spTree>
    <p:extLst>
      <p:ext uri="{BB962C8B-B14F-4D97-AF65-F5344CB8AC3E}">
        <p14:creationId xmlns="" xmlns:p14="http://schemas.microsoft.com/office/powerpoint/2010/main" val="221035249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p:txBody>
          <a:bodyPr/>
          <a:lstStyle/>
          <a:p>
            <a:r>
              <a:rPr lang="en-US" dirty="0" smtClean="0">
                <a:latin typeface="Verdana"/>
                <a:ea typeface="ＭＳ Ｐゴシック"/>
                <a:cs typeface="Verdana"/>
              </a:rPr>
              <a:t>Origin</a:t>
            </a:r>
          </a:p>
        </p:txBody>
      </p:sp>
      <p:sp>
        <p:nvSpPr>
          <p:cNvPr id="4" name="Slide Number Placeholder 3"/>
          <p:cNvSpPr>
            <a:spLocks noGrp="1"/>
          </p:cNvSpPr>
          <p:nvPr>
            <p:ph type="sldNum" sz="quarter" idx="15"/>
          </p:nvPr>
        </p:nvSpPr>
        <p:spPr/>
        <p:txBody>
          <a:bodyPr/>
          <a:lstStyle/>
          <a:p>
            <a:pPr>
              <a:defRPr/>
            </a:pPr>
            <a:fld id="{0E09A2E4-18F7-48AA-ADE4-878BDB922CCF}" type="slidenum">
              <a:rPr lang="en-US" smtClean="0"/>
              <a:pPr>
                <a:defRPr/>
              </a:pPr>
              <a:t>17</a:t>
            </a:fld>
            <a:endParaRPr lang="en-US" dirty="0"/>
          </a:p>
        </p:txBody>
      </p:sp>
      <p:sp>
        <p:nvSpPr>
          <p:cNvPr id="6" name="Rectangle 8"/>
          <p:cNvSpPr>
            <a:spLocks noChangeArrowheads="1"/>
          </p:cNvSpPr>
          <p:nvPr/>
        </p:nvSpPr>
        <p:spPr bwMode="auto">
          <a:xfrm>
            <a:off x="228600" y="1353210"/>
            <a:ext cx="8685212" cy="415498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spcBef>
                <a:spcPct val="30000"/>
              </a:spcBef>
              <a:defRPr/>
            </a:pPr>
            <a:endParaRPr lang="en-US" sz="2000" dirty="0" smtClean="0">
              <a:latin typeface="+mj-lt"/>
            </a:endParaRPr>
          </a:p>
          <a:p>
            <a:pPr>
              <a:spcBef>
                <a:spcPct val="30000"/>
              </a:spcBef>
              <a:defRPr/>
            </a:pPr>
            <a:r>
              <a:rPr lang="en-US" sz="2000" dirty="0" smtClean="0">
                <a:latin typeface="Verdana"/>
                <a:cs typeface="Verdana"/>
              </a:rPr>
              <a:t>The </a:t>
            </a:r>
            <a:r>
              <a:rPr lang="en-US" sz="2000" dirty="0">
                <a:latin typeface="Verdana"/>
                <a:cs typeface="Verdana"/>
              </a:rPr>
              <a:t>IEEE Global Initiative follows an open, collaborative and consensus building approach, following the processes of the Industry Connections program, a program of the IEEE Standards Association. </a:t>
            </a:r>
            <a:endParaRPr lang="en-US" sz="2000" dirty="0" smtClean="0">
              <a:latin typeface="Verdana"/>
              <a:cs typeface="Verdana"/>
            </a:endParaRPr>
          </a:p>
          <a:p>
            <a:pPr>
              <a:spcBef>
                <a:spcPct val="30000"/>
              </a:spcBef>
              <a:defRPr/>
            </a:pPr>
            <a:endParaRPr lang="en-US" sz="2000" dirty="0" smtClean="0">
              <a:latin typeface="Verdana"/>
              <a:cs typeface="Verdana"/>
            </a:endParaRPr>
          </a:p>
          <a:p>
            <a:pPr>
              <a:spcBef>
                <a:spcPct val="30000"/>
              </a:spcBef>
              <a:defRPr/>
            </a:pPr>
            <a:r>
              <a:rPr lang="en-US" sz="2000" dirty="0" smtClean="0">
                <a:latin typeface="Verdana"/>
                <a:cs typeface="Verdana"/>
              </a:rPr>
              <a:t>Industry </a:t>
            </a:r>
            <a:r>
              <a:rPr lang="en-US" sz="2000" dirty="0">
                <a:latin typeface="Verdana"/>
                <a:cs typeface="Verdana"/>
              </a:rPr>
              <a:t>Connections facilitates collaboration among organizations and individuals as they hone and re ne their thinking on emerging technology issues, helping to incubate potential new standards activities and standards related products and services. </a:t>
            </a:r>
          </a:p>
          <a:p>
            <a:pPr>
              <a:defRPr/>
            </a:pPr>
            <a:endParaRPr lang="en-US" sz="2600" dirty="0"/>
          </a:p>
        </p:txBody>
      </p:sp>
    </p:spTree>
    <p:extLst>
      <p:ext uri="{BB962C8B-B14F-4D97-AF65-F5344CB8AC3E}">
        <p14:creationId xmlns="" xmlns:p14="http://schemas.microsoft.com/office/powerpoint/2010/main" val="2407349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a:xfrm>
            <a:off x="586610" y="661281"/>
            <a:ext cx="7886700" cy="553336"/>
          </a:xfrm>
        </p:spPr>
        <p:txBody>
          <a:bodyPr/>
          <a:lstStyle/>
          <a:p>
            <a:r>
              <a:rPr lang="en-US" dirty="0" smtClean="0">
                <a:latin typeface="Verdana"/>
                <a:ea typeface="ＭＳ Ｐゴシック"/>
                <a:cs typeface="Verdana"/>
              </a:rPr>
              <a:t>Mission</a:t>
            </a:r>
          </a:p>
        </p:txBody>
      </p:sp>
      <p:sp>
        <p:nvSpPr>
          <p:cNvPr id="4" name="Slide Number Placeholder 3"/>
          <p:cNvSpPr>
            <a:spLocks noGrp="1"/>
          </p:cNvSpPr>
          <p:nvPr>
            <p:ph type="sldNum" sz="quarter" idx="15"/>
          </p:nvPr>
        </p:nvSpPr>
        <p:spPr/>
        <p:txBody>
          <a:bodyPr/>
          <a:lstStyle/>
          <a:p>
            <a:pPr>
              <a:defRPr/>
            </a:pPr>
            <a:fld id="{0E09A2E4-18F7-48AA-ADE4-878BDB922CCF}" type="slidenum">
              <a:rPr lang="en-US" smtClean="0"/>
              <a:pPr>
                <a:defRPr/>
              </a:pPr>
              <a:t>18</a:t>
            </a:fld>
            <a:endParaRPr lang="en-US" dirty="0"/>
          </a:p>
        </p:txBody>
      </p:sp>
      <p:sp>
        <p:nvSpPr>
          <p:cNvPr id="7" name="Rectangle 8"/>
          <p:cNvSpPr>
            <a:spLocks noChangeArrowheads="1"/>
          </p:cNvSpPr>
          <p:nvPr/>
        </p:nvSpPr>
        <p:spPr bwMode="auto">
          <a:xfrm>
            <a:off x="381000" y="1600200"/>
            <a:ext cx="8532812" cy="200054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endParaRPr lang="en-US" sz="2800" i="1" dirty="0"/>
          </a:p>
          <a:p>
            <a:r>
              <a:rPr lang="en-US" sz="2400" dirty="0">
                <a:latin typeface="Verdana"/>
                <a:cs typeface="Verdana"/>
              </a:rPr>
              <a:t>To ensure every technologist is </a:t>
            </a:r>
            <a:r>
              <a:rPr lang="en-US" sz="2400" u="sng" dirty="0">
                <a:latin typeface="Verdana"/>
                <a:cs typeface="Verdana"/>
              </a:rPr>
              <a:t>educated</a:t>
            </a:r>
            <a:r>
              <a:rPr lang="en-US" sz="2400" dirty="0">
                <a:latin typeface="Verdana"/>
                <a:cs typeface="Verdana"/>
              </a:rPr>
              <a:t>, </a:t>
            </a:r>
            <a:r>
              <a:rPr lang="en-US" sz="2400" u="sng" dirty="0">
                <a:latin typeface="Verdana"/>
                <a:cs typeface="Verdana"/>
              </a:rPr>
              <a:t>trained</a:t>
            </a:r>
            <a:r>
              <a:rPr lang="en-US" sz="2400" dirty="0">
                <a:latin typeface="Verdana"/>
                <a:cs typeface="Verdana"/>
              </a:rPr>
              <a:t>, and </a:t>
            </a:r>
            <a:r>
              <a:rPr lang="en-US" sz="2400" u="sng" dirty="0">
                <a:latin typeface="Verdana"/>
                <a:cs typeface="Verdana"/>
              </a:rPr>
              <a:t>empowered</a:t>
            </a:r>
            <a:r>
              <a:rPr lang="en-US" sz="2400" dirty="0">
                <a:latin typeface="Verdana"/>
                <a:cs typeface="Verdana"/>
              </a:rPr>
              <a:t> to prioritize ethical considerations in the design and development of autonomous and intelligent systems. </a:t>
            </a:r>
          </a:p>
        </p:txBody>
      </p:sp>
    </p:spTree>
    <p:extLst>
      <p:ext uri="{BB962C8B-B14F-4D97-AF65-F5344CB8AC3E}">
        <p14:creationId xmlns="" xmlns:p14="http://schemas.microsoft.com/office/powerpoint/2010/main" val="8168414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p:txBody>
          <a:bodyPr/>
          <a:lstStyle/>
          <a:p>
            <a:r>
              <a:rPr lang="en-US" dirty="0" smtClean="0">
                <a:latin typeface="Verdana"/>
                <a:ea typeface="ＭＳ Ｐゴシック"/>
                <a:cs typeface="Verdana"/>
              </a:rPr>
              <a:t>Deliverables</a:t>
            </a:r>
          </a:p>
        </p:txBody>
      </p:sp>
      <p:sp>
        <p:nvSpPr>
          <p:cNvPr id="4" name="Slide Number Placeholder 3"/>
          <p:cNvSpPr>
            <a:spLocks noGrp="1"/>
          </p:cNvSpPr>
          <p:nvPr>
            <p:ph type="sldNum" sz="quarter" idx="15"/>
          </p:nvPr>
        </p:nvSpPr>
        <p:spPr/>
        <p:txBody>
          <a:bodyPr/>
          <a:lstStyle/>
          <a:p>
            <a:pPr>
              <a:defRPr/>
            </a:pPr>
            <a:fld id="{0E09A2E4-18F7-48AA-ADE4-878BDB922CCF}" type="slidenum">
              <a:rPr lang="en-US" smtClean="0"/>
              <a:pPr>
                <a:defRPr/>
              </a:pPr>
              <a:t>19</a:t>
            </a:fld>
            <a:endParaRPr lang="en-US" dirty="0"/>
          </a:p>
        </p:txBody>
      </p:sp>
      <p:pic>
        <p:nvPicPr>
          <p:cNvPr id="2" name="Picture 1" descr="cover.tiff"/>
          <p:cNvPicPr>
            <a:picLocks noChangeAspect="1"/>
          </p:cNvPicPr>
          <p:nvPr/>
        </p:nvPicPr>
        <p:blipFill>
          <a:blip r:embed="rId2">
            <a:extLst>
              <a:ext uri="{28A0092B-C50C-407E-A947-70E740481C1C}">
                <a14:useLocalDpi xmlns="" xmlns:a14="http://schemas.microsoft.com/office/drawing/2010/main"/>
              </a:ext>
            </a:extLst>
          </a:blip>
          <a:stretch>
            <a:fillRect/>
          </a:stretch>
        </p:blipFill>
        <p:spPr>
          <a:xfrm>
            <a:off x="838200" y="1429409"/>
            <a:ext cx="3505200" cy="3962400"/>
          </a:xfrm>
          <a:prstGeom prst="rect">
            <a:avLst/>
          </a:prstGeom>
          <a:ln>
            <a:solidFill>
              <a:srgbClr val="4F81BD"/>
            </a:solidFill>
          </a:ln>
        </p:spPr>
      </p:pic>
      <p:pic>
        <p:nvPicPr>
          <p:cNvPr id="6" name="Picture 9" descr="right pic.tiff"/>
          <p:cNvPicPr>
            <a:picLocks noChangeAspect="1"/>
          </p:cNvPicPr>
          <p:nvPr/>
        </p:nvPicPr>
        <p:blipFill>
          <a:blip r:embed="rId3">
            <a:extLst>
              <a:ext uri="{28A0092B-C50C-407E-A947-70E740481C1C}">
                <a14:useLocalDpi xmlns="" xmlns:a14="http://schemas.microsoft.com/office/drawing/2010/main"/>
              </a:ext>
            </a:extLst>
          </a:blip>
          <a:srcRect/>
          <a:stretch>
            <a:fillRect/>
          </a:stretch>
        </p:blipFill>
        <p:spPr bwMode="auto">
          <a:xfrm>
            <a:off x="4678276" y="1429409"/>
            <a:ext cx="3513224" cy="3948113"/>
          </a:xfrm>
          <a:prstGeom prst="rect">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8168414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71979" y="556180"/>
            <a:ext cx="7886700" cy="4915471"/>
          </a:xfrm>
        </p:spPr>
        <p:txBody>
          <a:bodyPr/>
          <a:lstStyle/>
          <a:p>
            <a:endParaRPr lang="zh-CN" altLang="en-US" dirty="0"/>
          </a:p>
        </p:txBody>
      </p:sp>
      <p:sp>
        <p:nvSpPr>
          <p:cNvPr id="3" name="灯片编号占位符 2"/>
          <p:cNvSpPr>
            <a:spLocks noGrp="1"/>
          </p:cNvSpPr>
          <p:nvPr>
            <p:ph type="sldNum" sz="quarter" idx="10"/>
          </p:nvPr>
        </p:nvSpPr>
        <p:spPr/>
        <p:txBody>
          <a:bodyPr/>
          <a:lstStyle/>
          <a:p>
            <a:pPr>
              <a:defRPr/>
            </a:pPr>
            <a:fld id="{42C7FA68-29DC-438D-BEA6-A50DEB3024F5}" type="slidenum">
              <a:rPr lang="en-US" smtClean="0"/>
              <a:pPr>
                <a:defRPr/>
              </a:pPr>
              <a:t>2</a:t>
            </a:fld>
            <a:endParaRPr lang="en-US" dirty="0"/>
          </a:p>
        </p:txBody>
      </p:sp>
      <p:pic>
        <p:nvPicPr>
          <p:cNvPr id="4" name="图片 3" descr="229.jpg"/>
          <p:cNvPicPr>
            <a:picLocks noChangeAspect="1"/>
          </p:cNvPicPr>
          <p:nvPr/>
        </p:nvPicPr>
        <p:blipFill>
          <a:blip r:embed="rId2"/>
          <a:stretch>
            <a:fillRect/>
          </a:stretch>
        </p:blipFill>
        <p:spPr>
          <a:xfrm>
            <a:off x="1524000" y="1709737"/>
            <a:ext cx="6096000" cy="343852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p:txBody>
          <a:bodyPr/>
          <a:lstStyle/>
          <a:p>
            <a:r>
              <a:rPr lang="en-US" dirty="0" smtClean="0">
                <a:latin typeface="Verdana"/>
                <a:ea typeface="ＭＳ Ｐゴシック"/>
                <a:cs typeface="Verdana"/>
              </a:rPr>
              <a:t>Deliverables</a:t>
            </a:r>
          </a:p>
        </p:txBody>
      </p:sp>
      <p:sp>
        <p:nvSpPr>
          <p:cNvPr id="4" name="Slide Number Placeholder 3"/>
          <p:cNvSpPr>
            <a:spLocks noGrp="1"/>
          </p:cNvSpPr>
          <p:nvPr>
            <p:ph type="sldNum" sz="quarter" idx="15"/>
          </p:nvPr>
        </p:nvSpPr>
        <p:spPr/>
        <p:txBody>
          <a:bodyPr/>
          <a:lstStyle/>
          <a:p>
            <a:pPr>
              <a:defRPr/>
            </a:pPr>
            <a:fld id="{0E09A2E4-18F7-48AA-ADE4-878BDB922CCF}" type="slidenum">
              <a:rPr lang="en-US" smtClean="0"/>
              <a:pPr>
                <a:defRPr/>
              </a:pPr>
              <a:t>20</a:t>
            </a:fld>
            <a:endParaRPr lang="en-US" dirty="0"/>
          </a:p>
        </p:txBody>
      </p:sp>
      <p:sp>
        <p:nvSpPr>
          <p:cNvPr id="6" name="Rectangle 5"/>
          <p:cNvSpPr/>
          <p:nvPr/>
        </p:nvSpPr>
        <p:spPr>
          <a:xfrm>
            <a:off x="228600" y="1274382"/>
            <a:ext cx="5226050" cy="4093428"/>
          </a:xfrm>
          <a:prstGeom prst="rect">
            <a:avLst/>
          </a:prstGeom>
        </p:spPr>
        <p:txBody>
          <a:bodyPr>
            <a:spAutoFit/>
          </a:bodyPr>
          <a:lstStyle/>
          <a:p>
            <a:pPr algn="ctr" fontAlgn="auto">
              <a:spcBef>
                <a:spcPts val="0"/>
              </a:spcBef>
              <a:spcAft>
                <a:spcPts val="0"/>
              </a:spcAft>
              <a:defRPr/>
            </a:pPr>
            <a:r>
              <a:rPr lang="en-US" sz="2000" b="1" u="sng" dirty="0">
                <a:latin typeface="Verdana"/>
                <a:ea typeface="+mn-ea"/>
                <a:cs typeface="Verdana"/>
              </a:rPr>
              <a:t>Deliverable One </a:t>
            </a:r>
          </a:p>
          <a:p>
            <a:pPr fontAlgn="auto">
              <a:spcBef>
                <a:spcPts val="0"/>
              </a:spcBef>
              <a:spcAft>
                <a:spcPts val="0"/>
              </a:spcAft>
              <a:defRPr/>
            </a:pPr>
            <a:endParaRPr lang="en-US" sz="2000" i="1" dirty="0">
              <a:latin typeface="Verdana"/>
              <a:ea typeface="+mn-ea"/>
              <a:cs typeface="Verdana"/>
            </a:endParaRPr>
          </a:p>
          <a:p>
            <a:pPr algn="ctr" fontAlgn="auto">
              <a:spcBef>
                <a:spcPts val="0"/>
              </a:spcBef>
              <a:spcAft>
                <a:spcPts val="0"/>
              </a:spcAft>
              <a:defRPr/>
            </a:pPr>
            <a:r>
              <a:rPr lang="en-US" sz="2000" i="1" dirty="0">
                <a:solidFill>
                  <a:schemeClr val="tx2">
                    <a:lumMod val="60000"/>
                    <a:lumOff val="40000"/>
                  </a:schemeClr>
                </a:solidFill>
                <a:latin typeface="Verdana"/>
                <a:ea typeface="+mn-ea"/>
                <a:cs typeface="Verdana"/>
              </a:rPr>
              <a:t>Ethically Aligned Design</a:t>
            </a:r>
            <a:r>
              <a:rPr lang="en-US" sz="2000" dirty="0">
                <a:solidFill>
                  <a:schemeClr val="tx2">
                    <a:lumMod val="60000"/>
                    <a:lumOff val="40000"/>
                  </a:schemeClr>
                </a:solidFill>
                <a:latin typeface="Verdana"/>
                <a:ea typeface="+mn-ea"/>
                <a:cs typeface="Verdana"/>
              </a:rPr>
              <a:t>, v1</a:t>
            </a:r>
          </a:p>
          <a:p>
            <a:pPr fontAlgn="auto">
              <a:spcBef>
                <a:spcPts val="0"/>
              </a:spcBef>
              <a:spcAft>
                <a:spcPts val="0"/>
              </a:spcAft>
              <a:defRPr/>
            </a:pPr>
            <a:endParaRPr lang="en-US" sz="2000" dirty="0">
              <a:solidFill>
                <a:schemeClr val="tx2">
                  <a:lumMod val="60000"/>
                  <a:lumOff val="40000"/>
                </a:schemeClr>
              </a:solidFill>
              <a:latin typeface="Verdana"/>
              <a:ea typeface="+mn-ea"/>
              <a:cs typeface="Verdana"/>
            </a:endParaRPr>
          </a:p>
          <a:p>
            <a:pPr marL="457200" indent="-457200" fontAlgn="auto">
              <a:spcBef>
                <a:spcPts val="0"/>
              </a:spcBef>
              <a:spcAft>
                <a:spcPts val="0"/>
              </a:spcAft>
              <a:buFont typeface="Arial"/>
              <a:buChar char="•"/>
              <a:defRPr/>
            </a:pPr>
            <a:r>
              <a:rPr lang="en-US" sz="2000" dirty="0">
                <a:latin typeface="Verdana"/>
                <a:ea typeface="+mn-ea"/>
                <a:cs typeface="Verdana"/>
              </a:rPr>
              <a:t>Identify areas raising ethical concerns.</a:t>
            </a:r>
          </a:p>
          <a:p>
            <a:pPr fontAlgn="auto">
              <a:spcBef>
                <a:spcPts val="0"/>
              </a:spcBef>
              <a:spcAft>
                <a:spcPts val="0"/>
              </a:spcAft>
              <a:defRPr/>
            </a:pPr>
            <a:endParaRPr lang="en-US" sz="2000" dirty="0">
              <a:latin typeface="Verdana"/>
              <a:ea typeface="+mn-ea"/>
              <a:cs typeface="Verdana"/>
            </a:endParaRPr>
          </a:p>
          <a:p>
            <a:pPr marL="457200" indent="-457200" fontAlgn="auto">
              <a:spcBef>
                <a:spcPts val="0"/>
              </a:spcBef>
              <a:spcAft>
                <a:spcPts val="0"/>
              </a:spcAft>
              <a:buFont typeface="Arial"/>
              <a:buChar char="•"/>
              <a:defRPr/>
            </a:pPr>
            <a:r>
              <a:rPr lang="en-US" sz="2000" dirty="0">
                <a:latin typeface="Verdana"/>
                <a:ea typeface="+mn-ea"/>
                <a:cs typeface="Verdana"/>
              </a:rPr>
              <a:t>Identify issues, recommendations and resources.</a:t>
            </a:r>
          </a:p>
          <a:p>
            <a:pPr fontAlgn="auto">
              <a:spcBef>
                <a:spcPts val="0"/>
              </a:spcBef>
              <a:spcAft>
                <a:spcPts val="0"/>
              </a:spcAft>
              <a:defRPr/>
            </a:pPr>
            <a:endParaRPr lang="en-US" sz="2000" dirty="0">
              <a:latin typeface="Verdana"/>
              <a:ea typeface="+mn-ea"/>
              <a:cs typeface="Verdana"/>
            </a:endParaRPr>
          </a:p>
          <a:p>
            <a:pPr marL="457200" indent="-457200" fontAlgn="auto">
              <a:spcBef>
                <a:spcPts val="0"/>
              </a:spcBef>
              <a:spcAft>
                <a:spcPts val="0"/>
              </a:spcAft>
              <a:buFont typeface="Arial"/>
              <a:buChar char="•"/>
              <a:defRPr/>
            </a:pPr>
            <a:r>
              <a:rPr lang="en-US" sz="2000" dirty="0">
                <a:latin typeface="Verdana"/>
                <a:ea typeface="+mn-ea"/>
                <a:cs typeface="Verdana"/>
              </a:rPr>
              <a:t>Peer-driven and Iterative.</a:t>
            </a:r>
          </a:p>
          <a:p>
            <a:pPr fontAlgn="auto">
              <a:spcBef>
                <a:spcPts val="0"/>
              </a:spcBef>
              <a:spcAft>
                <a:spcPts val="0"/>
              </a:spcAft>
              <a:defRPr/>
            </a:pPr>
            <a:endParaRPr lang="en-US" sz="2000" dirty="0">
              <a:latin typeface="Verdana"/>
              <a:ea typeface="+mn-ea"/>
              <a:cs typeface="Verdana"/>
            </a:endParaRPr>
          </a:p>
          <a:p>
            <a:pPr marL="457200" indent="-457200" fontAlgn="auto">
              <a:spcBef>
                <a:spcPts val="0"/>
              </a:spcBef>
              <a:spcAft>
                <a:spcPts val="0"/>
              </a:spcAft>
              <a:buFont typeface="Arial"/>
              <a:buChar char="•"/>
              <a:defRPr/>
            </a:pPr>
            <a:r>
              <a:rPr lang="en-US" sz="2000" dirty="0">
                <a:latin typeface="Verdana"/>
                <a:ea typeface="+mn-ea"/>
                <a:cs typeface="Verdana"/>
              </a:rPr>
              <a:t>Consensus process.</a:t>
            </a:r>
          </a:p>
        </p:txBody>
      </p:sp>
      <p:pic>
        <p:nvPicPr>
          <p:cNvPr id="7" name="Picture 6" descr="cover.tiff"/>
          <p:cNvPicPr>
            <a:picLocks noChangeAspect="1"/>
          </p:cNvPicPr>
          <p:nvPr/>
        </p:nvPicPr>
        <p:blipFill>
          <a:blip r:embed="rId2">
            <a:extLst>
              <a:ext uri="{28A0092B-C50C-407E-A947-70E740481C1C}">
                <a14:useLocalDpi xmlns="" xmlns:a14="http://schemas.microsoft.com/office/drawing/2010/main"/>
              </a:ext>
            </a:extLst>
          </a:blip>
          <a:stretch>
            <a:fillRect/>
          </a:stretch>
        </p:blipFill>
        <p:spPr>
          <a:xfrm>
            <a:off x="5486400" y="1960182"/>
            <a:ext cx="3033346" cy="3429000"/>
          </a:xfrm>
          <a:prstGeom prst="rect">
            <a:avLst/>
          </a:prstGeom>
          <a:ln>
            <a:solidFill>
              <a:srgbClr val="4F81BD"/>
            </a:solidFill>
          </a:ln>
        </p:spPr>
      </p:pic>
    </p:spTree>
    <p:extLst>
      <p:ext uri="{BB962C8B-B14F-4D97-AF65-F5344CB8AC3E}">
        <p14:creationId xmlns="" xmlns:p14="http://schemas.microsoft.com/office/powerpoint/2010/main" val="368989690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p:txBody>
          <a:bodyPr/>
          <a:lstStyle/>
          <a:p>
            <a:r>
              <a:rPr lang="en-US" dirty="0" smtClean="0">
                <a:latin typeface="Verdana"/>
                <a:ea typeface="ＭＳ Ｐゴシック"/>
                <a:cs typeface="Verdana"/>
              </a:rPr>
              <a:t>Deliverables</a:t>
            </a:r>
          </a:p>
        </p:txBody>
      </p:sp>
      <p:sp>
        <p:nvSpPr>
          <p:cNvPr id="4" name="Slide Number Placeholder 3"/>
          <p:cNvSpPr>
            <a:spLocks noGrp="1"/>
          </p:cNvSpPr>
          <p:nvPr>
            <p:ph type="sldNum" sz="quarter" idx="15"/>
          </p:nvPr>
        </p:nvSpPr>
        <p:spPr/>
        <p:txBody>
          <a:bodyPr/>
          <a:lstStyle/>
          <a:p>
            <a:pPr>
              <a:defRPr/>
            </a:pPr>
            <a:fld id="{0E09A2E4-18F7-48AA-ADE4-878BDB922CCF}" type="slidenum">
              <a:rPr lang="en-US" smtClean="0"/>
              <a:pPr>
                <a:defRPr/>
              </a:pPr>
              <a:t>21</a:t>
            </a:fld>
            <a:endParaRPr lang="en-US" dirty="0"/>
          </a:p>
        </p:txBody>
      </p:sp>
      <p:sp>
        <p:nvSpPr>
          <p:cNvPr id="6" name="Rectangle 5"/>
          <p:cNvSpPr/>
          <p:nvPr/>
        </p:nvSpPr>
        <p:spPr>
          <a:xfrm>
            <a:off x="533400" y="1350581"/>
            <a:ext cx="8183562" cy="400110"/>
          </a:xfrm>
          <a:prstGeom prst="rect">
            <a:avLst/>
          </a:prstGeom>
        </p:spPr>
        <p:txBody>
          <a:bodyPr>
            <a:spAutoFit/>
          </a:bodyPr>
          <a:lstStyle/>
          <a:p>
            <a:pPr algn="ctr" fontAlgn="auto">
              <a:spcBef>
                <a:spcPts val="0"/>
              </a:spcBef>
              <a:spcAft>
                <a:spcPts val="0"/>
              </a:spcAft>
              <a:defRPr/>
            </a:pPr>
            <a:r>
              <a:rPr lang="en-US" sz="2000" b="1" u="sng" dirty="0">
                <a:latin typeface="Verdana"/>
                <a:ea typeface="+mn-ea"/>
                <a:cs typeface="Verdana"/>
              </a:rPr>
              <a:t>Deliverable Two</a:t>
            </a:r>
            <a:r>
              <a:rPr lang="en-US" sz="2000" b="1" dirty="0">
                <a:latin typeface="Verdana"/>
                <a:ea typeface="+mn-ea"/>
                <a:cs typeface="Verdana"/>
              </a:rPr>
              <a:t>  - </a:t>
            </a:r>
            <a:r>
              <a:rPr lang="en-US" sz="2000" dirty="0">
                <a:solidFill>
                  <a:schemeClr val="tx2">
                    <a:lumMod val="60000"/>
                    <a:lumOff val="40000"/>
                  </a:schemeClr>
                </a:solidFill>
                <a:latin typeface="Verdana"/>
                <a:ea typeface="+mn-ea"/>
                <a:cs typeface="Verdana"/>
              </a:rPr>
              <a:t>Standard Project Ideas</a:t>
            </a:r>
            <a:endParaRPr lang="en-US" sz="2000" dirty="0">
              <a:latin typeface="Verdana"/>
              <a:ea typeface="+mn-ea"/>
              <a:cs typeface="Verdana"/>
            </a:endParaRPr>
          </a:p>
        </p:txBody>
      </p:sp>
      <p:pic>
        <p:nvPicPr>
          <p:cNvPr id="7" name="Picture 3" descr="right pic.tiff"/>
          <p:cNvPicPr>
            <a:picLocks noChangeAspect="1"/>
          </p:cNvPicPr>
          <p:nvPr/>
        </p:nvPicPr>
        <p:blipFill>
          <a:blip r:embed="rId2">
            <a:extLst>
              <a:ext uri="{28A0092B-C50C-407E-A947-70E740481C1C}">
                <a14:useLocalDpi xmlns="" xmlns:a14="http://schemas.microsoft.com/office/drawing/2010/main"/>
              </a:ext>
            </a:extLst>
          </a:blip>
          <a:srcRect/>
          <a:stretch>
            <a:fillRect/>
          </a:stretch>
        </p:blipFill>
        <p:spPr bwMode="auto">
          <a:xfrm>
            <a:off x="838200" y="1960181"/>
            <a:ext cx="7551737" cy="3540125"/>
          </a:xfrm>
          <a:prstGeom prst="rect">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10505656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p:txBody>
          <a:bodyPr/>
          <a:lstStyle/>
          <a:p>
            <a:r>
              <a:rPr lang="en-US" dirty="0" smtClean="0">
                <a:latin typeface="Verdana"/>
                <a:ea typeface="ＭＳ Ｐゴシック"/>
                <a:cs typeface="Verdana"/>
              </a:rPr>
              <a:t>Deliverables</a:t>
            </a:r>
          </a:p>
        </p:txBody>
      </p:sp>
      <p:sp>
        <p:nvSpPr>
          <p:cNvPr id="4" name="Slide Number Placeholder 3"/>
          <p:cNvSpPr>
            <a:spLocks noGrp="1"/>
          </p:cNvSpPr>
          <p:nvPr>
            <p:ph type="sldNum" sz="quarter" idx="15"/>
          </p:nvPr>
        </p:nvSpPr>
        <p:spPr/>
        <p:txBody>
          <a:bodyPr/>
          <a:lstStyle/>
          <a:p>
            <a:pPr>
              <a:defRPr/>
            </a:pPr>
            <a:fld id="{0E09A2E4-18F7-48AA-ADE4-878BDB922CCF}" type="slidenum">
              <a:rPr lang="en-US" smtClean="0"/>
              <a:pPr>
                <a:defRPr/>
              </a:pPr>
              <a:t>22</a:t>
            </a:fld>
            <a:endParaRPr lang="en-US" dirty="0"/>
          </a:p>
        </p:txBody>
      </p:sp>
      <p:sp>
        <p:nvSpPr>
          <p:cNvPr id="6" name="Rectangle 5"/>
          <p:cNvSpPr/>
          <p:nvPr/>
        </p:nvSpPr>
        <p:spPr>
          <a:xfrm>
            <a:off x="533400" y="1271753"/>
            <a:ext cx="8183562" cy="400110"/>
          </a:xfrm>
          <a:prstGeom prst="rect">
            <a:avLst/>
          </a:prstGeom>
        </p:spPr>
        <p:txBody>
          <a:bodyPr>
            <a:spAutoFit/>
          </a:bodyPr>
          <a:lstStyle/>
          <a:p>
            <a:pPr algn="ctr" fontAlgn="auto">
              <a:spcBef>
                <a:spcPts val="0"/>
              </a:spcBef>
              <a:spcAft>
                <a:spcPts val="0"/>
              </a:spcAft>
              <a:defRPr/>
            </a:pPr>
            <a:r>
              <a:rPr lang="en-US" sz="2000" b="1" dirty="0" smtClean="0">
                <a:latin typeface="Verdana"/>
                <a:ea typeface="+mn-ea"/>
                <a:cs typeface="Verdana"/>
              </a:rPr>
              <a:t> </a:t>
            </a:r>
            <a:r>
              <a:rPr lang="en-US" sz="2000" b="1" dirty="0" smtClean="0">
                <a:latin typeface="Verdana"/>
                <a:cs typeface="Verdana"/>
              </a:rPr>
              <a:t>N</a:t>
            </a:r>
            <a:r>
              <a:rPr lang="en-US" sz="2000" b="1" dirty="0" smtClean="0">
                <a:latin typeface="Verdana"/>
                <a:ea typeface="+mn-ea"/>
                <a:cs typeface="Verdana"/>
              </a:rPr>
              <a:t>ew </a:t>
            </a:r>
            <a:r>
              <a:rPr lang="en-US" sz="2000" dirty="0" smtClean="0">
                <a:latin typeface="Verdana"/>
                <a:ea typeface="+mn-ea"/>
                <a:cs typeface="Verdana"/>
              </a:rPr>
              <a:t>Standard Projects </a:t>
            </a:r>
            <a:r>
              <a:rPr lang="en-US" sz="2000" dirty="0" smtClean="0">
                <a:solidFill>
                  <a:schemeClr val="tx2">
                    <a:lumMod val="60000"/>
                    <a:lumOff val="40000"/>
                  </a:schemeClr>
                </a:solidFill>
                <a:latin typeface="Verdana"/>
                <a:ea typeface="+mn-ea"/>
                <a:cs typeface="Verdana"/>
              </a:rPr>
              <a:t>– Join the Working Groups!</a:t>
            </a:r>
            <a:endParaRPr lang="en-US" sz="2000" dirty="0">
              <a:latin typeface="Verdana"/>
              <a:ea typeface="+mn-ea"/>
              <a:cs typeface="Verdana"/>
            </a:endParaRPr>
          </a:p>
        </p:txBody>
      </p:sp>
      <p:pic>
        <p:nvPicPr>
          <p:cNvPr id="8" name="Picture 2" descr="7001.tiff"/>
          <p:cNvPicPr>
            <a:picLocks noChangeAspect="1"/>
          </p:cNvPicPr>
          <p:nvPr/>
        </p:nvPicPr>
        <p:blipFill>
          <a:blip r:embed="rId2">
            <a:extLst>
              <a:ext uri="{28A0092B-C50C-407E-A947-70E740481C1C}">
                <a14:useLocalDpi xmlns="" xmlns:a14="http://schemas.microsoft.com/office/drawing/2010/main"/>
              </a:ext>
            </a:extLst>
          </a:blip>
          <a:srcRect/>
          <a:stretch>
            <a:fillRect/>
          </a:stretch>
        </p:blipFill>
        <p:spPr bwMode="auto">
          <a:xfrm>
            <a:off x="762000" y="1957553"/>
            <a:ext cx="3429000" cy="3124200"/>
          </a:xfrm>
          <a:prstGeom prst="rect">
            <a:avLst/>
          </a:prstGeom>
          <a:noFill/>
          <a:ln w="9525">
            <a:solidFill>
              <a:srgbClr val="0077A3"/>
            </a:solidFill>
            <a:miter lim="800000"/>
            <a:headEnd/>
            <a:tailEnd/>
          </a:ln>
          <a:extLst>
            <a:ext uri="{909E8E84-426E-40dd-AFC4-6F175D3DCCD1}">
              <a14:hiddenFill xmlns="" xmlns:a14="http://schemas.microsoft.com/office/drawing/2010/main">
                <a:solidFill>
                  <a:srgbClr val="FFFFFF"/>
                </a:solidFill>
              </a14:hiddenFill>
            </a:ext>
          </a:extLst>
        </p:spPr>
      </p:pic>
      <p:pic>
        <p:nvPicPr>
          <p:cNvPr id="9" name="Picture 1" descr="P7002.tiff"/>
          <p:cNvPicPr>
            <a:picLocks noChangeAspect="1"/>
          </p:cNvPicPr>
          <p:nvPr/>
        </p:nvPicPr>
        <p:blipFill>
          <a:blip r:embed="rId3">
            <a:extLst>
              <a:ext uri="{28A0092B-C50C-407E-A947-70E740481C1C}">
                <a14:useLocalDpi xmlns="" xmlns:a14="http://schemas.microsoft.com/office/drawing/2010/main"/>
              </a:ext>
            </a:extLst>
          </a:blip>
          <a:srcRect/>
          <a:stretch>
            <a:fillRect/>
          </a:stretch>
        </p:blipFill>
        <p:spPr bwMode="auto">
          <a:xfrm>
            <a:off x="4953000" y="1957553"/>
            <a:ext cx="3441700" cy="3124200"/>
          </a:xfrm>
          <a:prstGeom prst="rect">
            <a:avLst/>
          </a:prstGeom>
          <a:noFill/>
          <a:ln w="9525">
            <a:solidFill>
              <a:srgbClr val="0077A3"/>
            </a:solidFill>
            <a:miter lim="800000"/>
            <a:headEnd/>
            <a:tailEnd/>
          </a:ln>
          <a:extLst>
            <a:ext uri="{909E8E84-426E-40dd-AFC4-6F175D3DCCD1}">
              <a14:hiddenFill xmlns="" xmlns:a14="http://schemas.microsoft.com/office/drawing/2010/main">
                <a:solidFill>
                  <a:srgbClr val="FFFFFF"/>
                </a:solidFill>
              </a14:hiddenFill>
            </a:ext>
          </a:extLst>
        </p:spPr>
      </p:pic>
      <p:sp>
        <p:nvSpPr>
          <p:cNvPr id="10" name="Rectangle 9"/>
          <p:cNvSpPr/>
          <p:nvPr/>
        </p:nvSpPr>
        <p:spPr>
          <a:xfrm>
            <a:off x="381000" y="5310353"/>
            <a:ext cx="8183562" cy="307777"/>
          </a:xfrm>
          <a:prstGeom prst="rect">
            <a:avLst/>
          </a:prstGeom>
        </p:spPr>
        <p:txBody>
          <a:bodyPr>
            <a:spAutoFit/>
          </a:bodyPr>
          <a:lstStyle/>
          <a:p>
            <a:pPr fontAlgn="auto">
              <a:spcBef>
                <a:spcPts val="0"/>
              </a:spcBef>
              <a:spcAft>
                <a:spcPts val="0"/>
              </a:spcAft>
              <a:defRPr/>
            </a:pPr>
            <a:r>
              <a:rPr lang="en-US" sz="1400" dirty="0" smtClean="0">
                <a:latin typeface="Verdana"/>
                <a:cs typeface="Verdana"/>
              </a:rPr>
              <a:t>(P7001) Transparency of Autonomous Systems 	   (P7002) Data Privacy Process</a:t>
            </a:r>
            <a:endParaRPr lang="en-US" sz="1400" dirty="0">
              <a:latin typeface="Verdana"/>
              <a:cs typeface="Verdana"/>
            </a:endParaRPr>
          </a:p>
        </p:txBody>
      </p:sp>
    </p:spTree>
    <p:extLst>
      <p:ext uri="{BB962C8B-B14F-4D97-AF65-F5344CB8AC3E}">
        <p14:creationId xmlns="" xmlns:p14="http://schemas.microsoft.com/office/powerpoint/2010/main" val="314136001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Deliverables  more new standards </a:t>
            </a:r>
            <a:endParaRPr lang="zh-CN" altLang="en-US" dirty="0"/>
          </a:p>
        </p:txBody>
      </p:sp>
      <p:sp>
        <p:nvSpPr>
          <p:cNvPr id="3" name="内容占位符 2"/>
          <p:cNvSpPr>
            <a:spLocks noGrp="1"/>
          </p:cNvSpPr>
          <p:nvPr>
            <p:ph sz="quarter" idx="14"/>
          </p:nvPr>
        </p:nvSpPr>
        <p:spPr/>
        <p:txBody>
          <a:bodyPr/>
          <a:lstStyle/>
          <a:p>
            <a:pPr lvl="1"/>
            <a:r>
              <a:rPr lang="en-US" dirty="0" smtClean="0"/>
              <a:t>P7000 - Model Process for Addressing Ethical Concerns During System Design</a:t>
            </a:r>
            <a:endParaRPr lang="zh-CN" altLang="en-US" dirty="0" smtClean="0"/>
          </a:p>
          <a:p>
            <a:pPr lvl="1"/>
            <a:r>
              <a:rPr lang="en-US" dirty="0" smtClean="0"/>
              <a:t>P7001 - Transparency of Autonomous Systems</a:t>
            </a:r>
            <a:endParaRPr lang="zh-CN" altLang="en-US" dirty="0" smtClean="0"/>
          </a:p>
          <a:p>
            <a:pPr lvl="1"/>
            <a:r>
              <a:rPr lang="en-US" dirty="0" smtClean="0"/>
              <a:t>P7002 - Data Privacy Process</a:t>
            </a:r>
            <a:endParaRPr lang="zh-CN" altLang="en-US" dirty="0" smtClean="0"/>
          </a:p>
          <a:p>
            <a:pPr lvl="1"/>
            <a:r>
              <a:rPr lang="en-US" b="1" dirty="0" smtClean="0"/>
              <a:t>P7003 - Algorithmic Bias Considerations</a:t>
            </a:r>
            <a:endParaRPr lang="zh-CN" altLang="en-US" dirty="0" smtClean="0"/>
          </a:p>
          <a:p>
            <a:pPr lvl="1"/>
            <a:r>
              <a:rPr lang="en-US" b="1" dirty="0" smtClean="0"/>
              <a:t>P7004 - Child and Student Data Governance</a:t>
            </a:r>
            <a:endParaRPr lang="zh-CN" altLang="en-US" dirty="0" smtClean="0"/>
          </a:p>
          <a:p>
            <a:pPr lvl="1"/>
            <a:r>
              <a:rPr lang="en-US" dirty="0" smtClean="0"/>
              <a:t>P7005 - Transparent Employer Data Governance</a:t>
            </a:r>
            <a:endParaRPr lang="zh-CN" altLang="en-US" dirty="0" smtClean="0"/>
          </a:p>
          <a:p>
            <a:pPr lvl="1"/>
            <a:r>
              <a:rPr lang="en-US" dirty="0" smtClean="0"/>
              <a:t>P7006 - Personal Data AI Agent</a:t>
            </a:r>
            <a:endParaRPr lang="zh-CN" altLang="en-US" dirty="0" smtClean="0"/>
          </a:p>
          <a:p>
            <a:pPr lvl="1"/>
            <a:r>
              <a:rPr lang="en-US" dirty="0" smtClean="0"/>
              <a:t>P7007 - Ontological Ethically Driven Robotics and Automation Systems </a:t>
            </a:r>
            <a:endParaRPr lang="zh-CN" altLang="en-US" dirty="0" smtClean="0"/>
          </a:p>
          <a:p>
            <a:pPr lvl="1"/>
            <a:r>
              <a:rPr lang="en-US" dirty="0" smtClean="0"/>
              <a:t>P7008 - Ethically Driven Nudging for Robotic, Intelligent and Autonomous Systems </a:t>
            </a:r>
            <a:endParaRPr lang="zh-CN" altLang="en-US" dirty="0" smtClean="0"/>
          </a:p>
          <a:p>
            <a:pPr lvl="1"/>
            <a:r>
              <a:rPr lang="en-US" dirty="0" smtClean="0"/>
              <a:t>P7009 - Fail-Safe Design of Autonomous and Semi-Autonomous Systems </a:t>
            </a:r>
            <a:endParaRPr lang="zh-CN" altLang="en-US" dirty="0" smtClean="0"/>
          </a:p>
          <a:p>
            <a:endParaRPr lang="zh-CN" altLang="en-US" dirty="0"/>
          </a:p>
        </p:txBody>
      </p:sp>
      <p:sp>
        <p:nvSpPr>
          <p:cNvPr id="4" name="灯片编号占位符 3"/>
          <p:cNvSpPr>
            <a:spLocks noGrp="1"/>
          </p:cNvSpPr>
          <p:nvPr>
            <p:ph type="sldNum" sz="quarter" idx="15"/>
          </p:nvPr>
        </p:nvSpPr>
        <p:spPr/>
        <p:txBody>
          <a:bodyPr/>
          <a:lstStyle/>
          <a:p>
            <a:pPr>
              <a:defRPr/>
            </a:pPr>
            <a:fld id="{550C795F-4C60-41C5-BFBF-7BD89109E7C1}" type="slidenum">
              <a:rPr lang="en-US" smtClean="0"/>
              <a:pPr>
                <a:defRPr/>
              </a:pPr>
              <a:t>23</a:t>
            </a:fld>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p:txBody>
          <a:bodyPr/>
          <a:lstStyle/>
          <a:p>
            <a:r>
              <a:rPr lang="en-US" dirty="0" smtClean="0">
                <a:latin typeface="Verdana"/>
                <a:ea typeface="ＭＳ Ｐゴシック"/>
                <a:cs typeface="Verdana"/>
              </a:rPr>
              <a:t>Work Process</a:t>
            </a:r>
          </a:p>
        </p:txBody>
      </p:sp>
      <p:sp>
        <p:nvSpPr>
          <p:cNvPr id="4" name="Slide Number Placeholder 3"/>
          <p:cNvSpPr>
            <a:spLocks noGrp="1"/>
          </p:cNvSpPr>
          <p:nvPr>
            <p:ph type="sldNum" sz="quarter" idx="15"/>
          </p:nvPr>
        </p:nvSpPr>
        <p:spPr/>
        <p:txBody>
          <a:bodyPr/>
          <a:lstStyle/>
          <a:p>
            <a:pPr>
              <a:defRPr/>
            </a:pPr>
            <a:fld id="{0E09A2E4-18F7-48AA-ADE4-878BDB922CCF}" type="slidenum">
              <a:rPr lang="en-US" smtClean="0"/>
              <a:pPr>
                <a:defRPr/>
              </a:pPr>
              <a:t>24</a:t>
            </a:fld>
            <a:endParaRPr lang="en-US" dirty="0"/>
          </a:p>
        </p:txBody>
      </p:sp>
      <p:pic>
        <p:nvPicPr>
          <p:cNvPr id="2" name="Picture 1" descr="process.tiff"/>
          <p:cNvPicPr>
            <a:picLocks noChangeAspect="1"/>
          </p:cNvPicPr>
          <p:nvPr/>
        </p:nvPicPr>
        <p:blipFill>
          <a:blip r:embed="rId2">
            <a:extLst>
              <a:ext uri="{28A0092B-C50C-407E-A947-70E740481C1C}">
                <a14:useLocalDpi xmlns="" xmlns:a14="http://schemas.microsoft.com/office/drawing/2010/main"/>
              </a:ext>
            </a:extLst>
          </a:blip>
          <a:stretch>
            <a:fillRect/>
          </a:stretch>
        </p:blipFill>
        <p:spPr>
          <a:xfrm>
            <a:off x="838200" y="1305913"/>
            <a:ext cx="7505700" cy="4203700"/>
          </a:xfrm>
          <a:prstGeom prst="rect">
            <a:avLst/>
          </a:prstGeom>
        </p:spPr>
      </p:pic>
    </p:spTree>
    <p:extLst>
      <p:ext uri="{BB962C8B-B14F-4D97-AF65-F5344CB8AC3E}">
        <p14:creationId xmlns="" xmlns:p14="http://schemas.microsoft.com/office/powerpoint/2010/main" val="81684146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p:txBody>
          <a:bodyPr/>
          <a:lstStyle/>
          <a:p>
            <a:r>
              <a:rPr lang="en-US" dirty="0" smtClean="0">
                <a:latin typeface="Verdana"/>
                <a:ea typeface="ＭＳ Ｐゴシック"/>
                <a:cs typeface="Verdana"/>
              </a:rPr>
              <a:t>Meetings</a:t>
            </a:r>
          </a:p>
        </p:txBody>
      </p:sp>
      <p:sp>
        <p:nvSpPr>
          <p:cNvPr id="4" name="Slide Number Placeholder 3"/>
          <p:cNvSpPr>
            <a:spLocks noGrp="1"/>
          </p:cNvSpPr>
          <p:nvPr>
            <p:ph type="sldNum" sz="quarter" idx="15"/>
          </p:nvPr>
        </p:nvSpPr>
        <p:spPr/>
        <p:txBody>
          <a:bodyPr/>
          <a:lstStyle/>
          <a:p>
            <a:pPr>
              <a:defRPr/>
            </a:pPr>
            <a:fld id="{0E09A2E4-18F7-48AA-ADE4-878BDB922CCF}" type="slidenum">
              <a:rPr lang="en-US" smtClean="0"/>
              <a:pPr>
                <a:defRPr/>
              </a:pPr>
              <a:t>25</a:t>
            </a:fld>
            <a:endParaRPr lang="en-US" dirty="0"/>
          </a:p>
        </p:txBody>
      </p:sp>
      <p:pic>
        <p:nvPicPr>
          <p:cNvPr id="2" name="Picture 1" descr="SEAS.tiff"/>
          <p:cNvPicPr>
            <a:picLocks noChangeAspect="1"/>
          </p:cNvPicPr>
          <p:nvPr/>
        </p:nvPicPr>
        <p:blipFill>
          <a:blip r:embed="rId2">
            <a:extLst>
              <a:ext uri="{28A0092B-C50C-407E-A947-70E740481C1C}">
                <a14:useLocalDpi xmlns="" xmlns:a14="http://schemas.microsoft.com/office/drawing/2010/main"/>
              </a:ext>
            </a:extLst>
          </a:blip>
          <a:stretch>
            <a:fillRect/>
          </a:stretch>
        </p:blipFill>
        <p:spPr>
          <a:xfrm>
            <a:off x="838200" y="1261243"/>
            <a:ext cx="7493000" cy="4356100"/>
          </a:xfrm>
          <a:prstGeom prst="rect">
            <a:avLst/>
          </a:prstGeom>
        </p:spPr>
      </p:pic>
    </p:spTree>
    <p:extLst>
      <p:ext uri="{BB962C8B-B14F-4D97-AF65-F5344CB8AC3E}">
        <p14:creationId xmlns="" xmlns:p14="http://schemas.microsoft.com/office/powerpoint/2010/main" val="81684146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p:txBody>
          <a:bodyPr/>
          <a:lstStyle/>
          <a:p>
            <a:r>
              <a:rPr lang="en-US" dirty="0" smtClean="0">
                <a:latin typeface="Verdana"/>
                <a:ea typeface="ＭＳ Ｐゴシック"/>
                <a:cs typeface="Verdana"/>
              </a:rPr>
              <a:t>Organization - Committees</a:t>
            </a:r>
          </a:p>
        </p:txBody>
      </p:sp>
      <p:sp>
        <p:nvSpPr>
          <p:cNvPr id="4" name="Slide Number Placeholder 3"/>
          <p:cNvSpPr>
            <a:spLocks noGrp="1"/>
          </p:cNvSpPr>
          <p:nvPr>
            <p:ph type="sldNum" sz="quarter" idx="15"/>
          </p:nvPr>
        </p:nvSpPr>
        <p:spPr/>
        <p:txBody>
          <a:bodyPr/>
          <a:lstStyle/>
          <a:p>
            <a:pPr>
              <a:defRPr/>
            </a:pPr>
            <a:fld id="{0E09A2E4-18F7-48AA-ADE4-878BDB922CCF}" type="slidenum">
              <a:rPr lang="en-US" smtClean="0"/>
              <a:pPr>
                <a:defRPr/>
              </a:pPr>
              <a:t>26</a:t>
            </a:fld>
            <a:endParaRPr lang="en-US" dirty="0"/>
          </a:p>
        </p:txBody>
      </p:sp>
      <p:sp>
        <p:nvSpPr>
          <p:cNvPr id="6" name="Rectangle 5"/>
          <p:cNvSpPr/>
          <p:nvPr/>
        </p:nvSpPr>
        <p:spPr>
          <a:xfrm>
            <a:off x="2209800" y="1269125"/>
            <a:ext cx="6604000" cy="3970318"/>
          </a:xfrm>
          <a:prstGeom prst="rect">
            <a:avLst/>
          </a:prstGeom>
        </p:spPr>
        <p:txBody>
          <a:bodyPr>
            <a:spAutoFit/>
          </a:bodyPr>
          <a:lstStyle/>
          <a:p>
            <a:pPr fontAlgn="auto">
              <a:spcBef>
                <a:spcPts val="0"/>
              </a:spcBef>
              <a:spcAft>
                <a:spcPts val="0"/>
              </a:spcAft>
              <a:defRPr/>
            </a:pPr>
            <a:r>
              <a:rPr lang="en-US" b="1" dirty="0">
                <a:latin typeface="Verdana"/>
                <a:ea typeface="+mn-ea"/>
                <a:cs typeface="Verdana"/>
              </a:rPr>
              <a:t>Executive Committee</a:t>
            </a:r>
          </a:p>
          <a:p>
            <a:pPr marL="285750" indent="-285750" fontAlgn="auto">
              <a:spcBef>
                <a:spcPts val="0"/>
              </a:spcBef>
              <a:spcAft>
                <a:spcPts val="0"/>
              </a:spcAft>
              <a:buFont typeface="Arial"/>
              <a:buChar char="•"/>
              <a:defRPr/>
            </a:pPr>
            <a:r>
              <a:rPr lang="en-US" dirty="0">
                <a:latin typeface="Verdana"/>
                <a:ea typeface="+mn-ea"/>
                <a:cs typeface="Verdana"/>
              </a:rPr>
              <a:t>Global Oversight and Strategic Leadership</a:t>
            </a:r>
          </a:p>
          <a:p>
            <a:pPr fontAlgn="auto">
              <a:spcBef>
                <a:spcPts val="0"/>
              </a:spcBef>
              <a:spcAft>
                <a:spcPts val="0"/>
              </a:spcAft>
              <a:defRPr/>
            </a:pPr>
            <a:endParaRPr lang="en-US" b="1" dirty="0">
              <a:latin typeface="Verdana"/>
              <a:ea typeface="+mn-ea"/>
              <a:cs typeface="Verdana"/>
            </a:endParaRPr>
          </a:p>
          <a:p>
            <a:pPr fontAlgn="auto">
              <a:spcBef>
                <a:spcPts val="0"/>
              </a:spcBef>
              <a:spcAft>
                <a:spcPts val="0"/>
              </a:spcAft>
              <a:defRPr/>
            </a:pPr>
            <a:r>
              <a:rPr lang="en-US" b="1" dirty="0">
                <a:latin typeface="Verdana"/>
                <a:ea typeface="+mn-ea"/>
                <a:cs typeface="Verdana"/>
              </a:rPr>
              <a:t>Content Committees</a:t>
            </a:r>
          </a:p>
          <a:p>
            <a:pPr marL="285750" indent="-285750" fontAlgn="auto">
              <a:spcBef>
                <a:spcPts val="0"/>
              </a:spcBef>
              <a:spcAft>
                <a:spcPts val="0"/>
              </a:spcAft>
              <a:buFont typeface="Arial"/>
              <a:buChar char="•"/>
              <a:defRPr/>
            </a:pPr>
            <a:r>
              <a:rPr lang="en-US" dirty="0">
                <a:latin typeface="Verdana"/>
                <a:ea typeface="+mn-ea"/>
                <a:cs typeface="Verdana"/>
              </a:rPr>
              <a:t>Create content for EAD / Standards Projects</a:t>
            </a:r>
          </a:p>
          <a:p>
            <a:pPr marL="285750" indent="-285750" fontAlgn="auto">
              <a:spcBef>
                <a:spcPts val="0"/>
              </a:spcBef>
              <a:spcAft>
                <a:spcPts val="0"/>
              </a:spcAft>
              <a:buFont typeface="Arial"/>
              <a:buChar char="•"/>
              <a:defRPr/>
            </a:pPr>
            <a:r>
              <a:rPr lang="en-US" dirty="0">
                <a:latin typeface="Verdana"/>
                <a:ea typeface="+mn-ea"/>
                <a:cs typeface="Verdana"/>
              </a:rPr>
              <a:t>Includes Eight Committees creating content for Dec Doc</a:t>
            </a:r>
          </a:p>
          <a:p>
            <a:pPr marL="285750" indent="-285750" fontAlgn="auto">
              <a:spcBef>
                <a:spcPts val="0"/>
              </a:spcBef>
              <a:spcAft>
                <a:spcPts val="0"/>
              </a:spcAft>
              <a:buFont typeface="Arial"/>
              <a:buChar char="•"/>
              <a:defRPr/>
            </a:pPr>
            <a:r>
              <a:rPr lang="en-US" dirty="0">
                <a:latin typeface="Verdana"/>
                <a:ea typeface="+mn-ea"/>
                <a:cs typeface="Verdana"/>
              </a:rPr>
              <a:t>Includes Four new Committees creating content for Austin</a:t>
            </a:r>
          </a:p>
          <a:p>
            <a:pPr fontAlgn="auto">
              <a:spcBef>
                <a:spcPts val="0"/>
              </a:spcBef>
              <a:spcAft>
                <a:spcPts val="0"/>
              </a:spcAft>
              <a:defRPr/>
            </a:pPr>
            <a:endParaRPr lang="en-US" b="1" dirty="0">
              <a:latin typeface="Verdana"/>
              <a:ea typeface="+mn-ea"/>
              <a:cs typeface="Verdana"/>
            </a:endParaRPr>
          </a:p>
          <a:p>
            <a:pPr fontAlgn="auto">
              <a:spcBef>
                <a:spcPts val="0"/>
              </a:spcBef>
              <a:spcAft>
                <a:spcPts val="0"/>
              </a:spcAft>
              <a:defRPr/>
            </a:pPr>
            <a:r>
              <a:rPr lang="en-US" b="1" dirty="0">
                <a:latin typeface="Verdana"/>
                <a:ea typeface="+mn-ea"/>
                <a:cs typeface="Verdana"/>
              </a:rPr>
              <a:t>Advisory Committees</a:t>
            </a:r>
          </a:p>
          <a:p>
            <a:pPr marL="285750" indent="-285750" fontAlgn="auto">
              <a:spcBef>
                <a:spcPts val="0"/>
              </a:spcBef>
              <a:spcAft>
                <a:spcPts val="0"/>
              </a:spcAft>
              <a:buFont typeface="Arial"/>
              <a:buChar char="•"/>
              <a:defRPr/>
            </a:pPr>
            <a:r>
              <a:rPr lang="en-US" dirty="0">
                <a:latin typeface="Verdana"/>
                <a:ea typeface="+mn-ea"/>
                <a:cs typeface="Verdana"/>
              </a:rPr>
              <a:t>Lexonomy, Drafting, Ecosystem Mapping, Standards</a:t>
            </a:r>
          </a:p>
          <a:p>
            <a:pPr marL="285750" indent="-285750" fontAlgn="auto">
              <a:spcBef>
                <a:spcPts val="0"/>
              </a:spcBef>
              <a:spcAft>
                <a:spcPts val="0"/>
              </a:spcAft>
              <a:buFont typeface="Arial"/>
              <a:buChar char="•"/>
              <a:defRPr/>
            </a:pPr>
            <a:r>
              <a:rPr lang="en-US" dirty="0">
                <a:latin typeface="Verdana"/>
                <a:ea typeface="+mn-ea"/>
                <a:cs typeface="Verdana"/>
              </a:rPr>
              <a:t>Ongoing advisory role to Content Committees</a:t>
            </a:r>
          </a:p>
          <a:p>
            <a:pPr marL="285750" indent="-285750" fontAlgn="auto">
              <a:spcBef>
                <a:spcPts val="0"/>
              </a:spcBef>
              <a:spcAft>
                <a:spcPts val="0"/>
              </a:spcAft>
              <a:buFont typeface="Arial"/>
              <a:buChar char="•"/>
              <a:defRPr/>
            </a:pPr>
            <a:r>
              <a:rPr lang="en-US" dirty="0">
                <a:latin typeface="Verdana"/>
                <a:ea typeface="+mn-ea"/>
                <a:cs typeface="Verdana"/>
              </a:rPr>
              <a:t>Overseen by Executive Committee</a:t>
            </a:r>
          </a:p>
        </p:txBody>
      </p:sp>
      <p:pic>
        <p:nvPicPr>
          <p:cNvPr id="7" name="Picture 1" descr="executive committee.tiff"/>
          <p:cNvPicPr>
            <a:picLocks noChangeAspect="1"/>
          </p:cNvPicPr>
          <p:nvPr/>
        </p:nvPicPr>
        <p:blipFill>
          <a:blip r:embed="rId2" cstate="screen">
            <a:extLst>
              <a:ext uri="{28A0092B-C50C-407E-A947-70E740481C1C}">
                <a14:useLocalDpi xmlns="" xmlns:a14="http://schemas.microsoft.com/office/drawing/2010/main"/>
              </a:ext>
            </a:extLst>
          </a:blip>
          <a:srcRect/>
          <a:stretch>
            <a:fillRect/>
          </a:stretch>
        </p:blipFill>
        <p:spPr bwMode="auto">
          <a:xfrm>
            <a:off x="685800" y="1345325"/>
            <a:ext cx="969963" cy="869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 name="Picture 6" descr="content.tiff"/>
          <p:cNvPicPr>
            <a:picLocks noChangeAspect="1"/>
          </p:cNvPicPr>
          <p:nvPr/>
        </p:nvPicPr>
        <p:blipFill>
          <a:blip r:embed="rId3" cstate="screen">
            <a:extLst>
              <a:ext uri="{28A0092B-C50C-407E-A947-70E740481C1C}">
                <a14:useLocalDpi xmlns="" xmlns:a14="http://schemas.microsoft.com/office/drawing/2010/main"/>
              </a:ext>
            </a:extLst>
          </a:blip>
          <a:srcRect/>
          <a:stretch>
            <a:fillRect/>
          </a:stretch>
        </p:blipFill>
        <p:spPr bwMode="auto">
          <a:xfrm>
            <a:off x="838200" y="2640725"/>
            <a:ext cx="849313" cy="869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9" descr="advice.tiff"/>
          <p:cNvPicPr>
            <a:picLocks noChangeAspect="1"/>
          </p:cNvPicPr>
          <p:nvPr/>
        </p:nvPicPr>
        <p:blipFill>
          <a:blip r:embed="rId4" cstate="screen">
            <a:extLst>
              <a:ext uri="{28A0092B-C50C-407E-A947-70E740481C1C}">
                <a14:useLocalDpi xmlns="" xmlns:a14="http://schemas.microsoft.com/office/drawing/2010/main"/>
              </a:ext>
            </a:extLst>
          </a:blip>
          <a:srcRect/>
          <a:stretch>
            <a:fillRect/>
          </a:stretch>
        </p:blipFill>
        <p:spPr bwMode="auto">
          <a:xfrm>
            <a:off x="838200" y="4164725"/>
            <a:ext cx="849313" cy="952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10" descr="roundicons for copyright.tiff"/>
          <p:cNvPicPr>
            <a:picLocks noChangeAspect="1"/>
          </p:cNvPicPr>
          <p:nvPr/>
        </p:nvPicPr>
        <p:blipFill>
          <a:blip r:embed="rId5" cstate="screen">
            <a:extLst>
              <a:ext uri="{28A0092B-C50C-407E-A947-70E740481C1C}">
                <a14:useLocalDpi xmlns="" xmlns:a14="http://schemas.microsoft.com/office/drawing/2010/main"/>
              </a:ext>
            </a:extLst>
          </a:blip>
          <a:srcRect/>
          <a:stretch>
            <a:fillRect/>
          </a:stretch>
        </p:blipFill>
        <p:spPr bwMode="auto">
          <a:xfrm>
            <a:off x="304800" y="5307725"/>
            <a:ext cx="800100" cy="4165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81684146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Title 1"/>
          <p:cNvSpPr>
            <a:spLocks noGrp="1"/>
          </p:cNvSpPr>
          <p:nvPr>
            <p:ph type="title"/>
          </p:nvPr>
        </p:nvSpPr>
        <p:spPr>
          <a:xfrm>
            <a:off x="3531476" y="440189"/>
            <a:ext cx="2897078" cy="827758"/>
          </a:xfrm>
        </p:spPr>
        <p:txBody>
          <a:bodyPr>
            <a:normAutofit/>
          </a:bodyPr>
          <a:lstStyle/>
          <a:p>
            <a:r>
              <a:rPr lang="en-US" sz="2800" dirty="0" smtClean="0">
                <a:latin typeface="Verdana"/>
                <a:ea typeface="ＭＳ Ｐゴシック"/>
                <a:cs typeface="Verdana"/>
              </a:rPr>
              <a:t>Thank you!</a:t>
            </a:r>
          </a:p>
        </p:txBody>
      </p:sp>
      <p:sp>
        <p:nvSpPr>
          <p:cNvPr id="4" name="Slide Number Placeholder 3"/>
          <p:cNvSpPr>
            <a:spLocks noGrp="1"/>
          </p:cNvSpPr>
          <p:nvPr>
            <p:ph type="sldNum" sz="quarter" idx="14"/>
          </p:nvPr>
        </p:nvSpPr>
        <p:spPr/>
        <p:txBody>
          <a:bodyPr/>
          <a:lstStyle/>
          <a:p>
            <a:pPr>
              <a:defRPr/>
            </a:pPr>
            <a:fld id="{0E09A2E4-18F7-48AA-ADE4-878BDB922CCF}" type="slidenum">
              <a:rPr lang="en-US" smtClean="0"/>
              <a:pPr>
                <a:defRPr/>
              </a:pPr>
              <a:t>27</a:t>
            </a:fld>
            <a:endParaRPr lang="en-US" dirty="0"/>
          </a:p>
        </p:txBody>
      </p:sp>
      <p:sp>
        <p:nvSpPr>
          <p:cNvPr id="6" name="Rectangle 5"/>
          <p:cNvSpPr/>
          <p:nvPr/>
        </p:nvSpPr>
        <p:spPr>
          <a:xfrm>
            <a:off x="136634" y="3386167"/>
            <a:ext cx="6759020" cy="2169825"/>
          </a:xfrm>
          <a:prstGeom prst="rect">
            <a:avLst/>
          </a:prstGeom>
        </p:spPr>
        <p:txBody>
          <a:bodyPr wrap="square">
            <a:spAutoFit/>
          </a:bodyPr>
          <a:lstStyle/>
          <a:p>
            <a:pPr algn="ctr" fontAlgn="auto">
              <a:spcBef>
                <a:spcPts val="0"/>
              </a:spcBef>
              <a:spcAft>
                <a:spcPts val="0"/>
              </a:spcAft>
              <a:defRPr/>
            </a:pPr>
            <a:r>
              <a:rPr lang="en-US" sz="1700" b="1" i="1" dirty="0" smtClean="0">
                <a:solidFill>
                  <a:schemeClr val="accent1">
                    <a:lumMod val="75000"/>
                  </a:schemeClr>
                </a:solidFill>
                <a:latin typeface="Verdana"/>
                <a:cs typeface="Verdana"/>
              </a:rPr>
              <a:t>The </a:t>
            </a:r>
            <a:r>
              <a:rPr lang="en-US" sz="1700" b="1" i="1" dirty="0">
                <a:solidFill>
                  <a:schemeClr val="accent1">
                    <a:lumMod val="75000"/>
                  </a:schemeClr>
                </a:solidFill>
                <a:latin typeface="Verdana"/>
                <a:cs typeface="Verdana"/>
              </a:rPr>
              <a:t>Global Initiative for Ethical </a:t>
            </a:r>
            <a:r>
              <a:rPr lang="en-US" sz="1700" b="1" i="1" dirty="0" smtClean="0">
                <a:solidFill>
                  <a:schemeClr val="accent1">
                    <a:lumMod val="75000"/>
                  </a:schemeClr>
                </a:solidFill>
                <a:latin typeface="Verdana"/>
                <a:cs typeface="Verdana"/>
              </a:rPr>
              <a:t>Considerations</a:t>
            </a:r>
            <a:br>
              <a:rPr lang="en-US" sz="1700" b="1" i="1" dirty="0" smtClean="0">
                <a:solidFill>
                  <a:schemeClr val="accent1">
                    <a:lumMod val="75000"/>
                  </a:schemeClr>
                </a:solidFill>
                <a:latin typeface="Verdana"/>
                <a:cs typeface="Verdana"/>
              </a:rPr>
            </a:br>
            <a:r>
              <a:rPr lang="en-US" sz="1700" b="1" i="1" dirty="0" smtClean="0">
                <a:solidFill>
                  <a:schemeClr val="accent1">
                    <a:lumMod val="75000"/>
                  </a:schemeClr>
                </a:solidFill>
                <a:latin typeface="Verdana"/>
                <a:cs typeface="Verdana"/>
              </a:rPr>
              <a:t>in Artificial </a:t>
            </a:r>
            <a:r>
              <a:rPr lang="en-US" sz="1700" b="1" i="1" dirty="0">
                <a:solidFill>
                  <a:schemeClr val="accent1">
                    <a:lumMod val="75000"/>
                  </a:schemeClr>
                </a:solidFill>
                <a:latin typeface="Verdana"/>
                <a:cs typeface="Verdana"/>
              </a:rPr>
              <a:t>Intelligence and Autonomous </a:t>
            </a:r>
            <a:r>
              <a:rPr lang="en-US" sz="1700" b="1" i="1" dirty="0" smtClean="0">
                <a:solidFill>
                  <a:schemeClr val="accent1">
                    <a:lumMod val="75000"/>
                  </a:schemeClr>
                </a:solidFill>
                <a:latin typeface="Verdana"/>
                <a:cs typeface="Verdana"/>
              </a:rPr>
              <a:t>Systems</a:t>
            </a:r>
            <a:br>
              <a:rPr lang="en-US" sz="1700" b="1" i="1" dirty="0" smtClean="0">
                <a:solidFill>
                  <a:schemeClr val="accent1">
                    <a:lumMod val="75000"/>
                  </a:schemeClr>
                </a:solidFill>
                <a:latin typeface="Verdana"/>
                <a:cs typeface="Verdana"/>
              </a:rPr>
            </a:br>
            <a:endParaRPr lang="en-US" sz="1700" b="1" dirty="0">
              <a:solidFill>
                <a:schemeClr val="accent1">
                  <a:lumMod val="75000"/>
                </a:schemeClr>
              </a:solidFill>
              <a:latin typeface="Verdana"/>
              <a:cs typeface="Verdana"/>
            </a:endParaRPr>
          </a:p>
          <a:p>
            <a:pPr fontAlgn="auto">
              <a:spcBef>
                <a:spcPts val="0"/>
              </a:spcBef>
              <a:spcAft>
                <a:spcPts val="0"/>
              </a:spcAft>
              <a:defRPr/>
            </a:pPr>
            <a:r>
              <a:rPr lang="en-US" b="1" dirty="0" smtClean="0">
                <a:latin typeface="Verdana"/>
                <a:cs typeface="Verdana"/>
              </a:rPr>
              <a:t>Ethically Aligned Design, v1 Report: </a:t>
            </a:r>
            <a:r>
              <a:rPr lang="en-US" sz="1200" b="1" dirty="0">
                <a:latin typeface="Verdana"/>
                <a:cs typeface="Verdana"/>
                <a:hlinkClick r:id="rId2"/>
              </a:rPr>
              <a:t>http://standards.ieee.org/develop/indconn/ec/autonomous_systems.html</a:t>
            </a:r>
            <a:endParaRPr lang="en-US" sz="1200" b="1" dirty="0">
              <a:latin typeface="Verdana"/>
              <a:cs typeface="Verdana"/>
            </a:endParaRPr>
          </a:p>
          <a:p>
            <a:pPr fontAlgn="auto">
              <a:spcBef>
                <a:spcPts val="0"/>
              </a:spcBef>
              <a:spcAft>
                <a:spcPts val="0"/>
              </a:spcAft>
              <a:defRPr/>
            </a:pPr>
            <a:r>
              <a:rPr lang="en-US" b="1" dirty="0" smtClean="0">
                <a:latin typeface="Verdana"/>
                <a:cs typeface="Verdana"/>
              </a:rPr>
              <a:t/>
            </a:r>
            <a:br>
              <a:rPr lang="en-US" b="1" dirty="0" smtClean="0">
                <a:latin typeface="Verdana"/>
                <a:cs typeface="Verdana"/>
              </a:rPr>
            </a:br>
            <a:r>
              <a:rPr lang="en-US" b="1" dirty="0" smtClean="0">
                <a:latin typeface="Verdana"/>
                <a:cs typeface="Verdana"/>
              </a:rPr>
              <a:t>Contact</a:t>
            </a:r>
            <a:r>
              <a:rPr lang="en-US" b="1" dirty="0">
                <a:latin typeface="Verdana"/>
                <a:cs typeface="Verdana"/>
              </a:rPr>
              <a:t>: </a:t>
            </a:r>
            <a:r>
              <a:rPr lang="en-US" b="1" dirty="0" smtClean="0">
                <a:latin typeface="Verdana"/>
                <a:cs typeface="Verdana"/>
              </a:rPr>
              <a:t>Dr Victoria Wang</a:t>
            </a:r>
            <a:endParaRPr lang="en-US" dirty="0">
              <a:latin typeface="Verdana"/>
              <a:cs typeface="Verdana"/>
            </a:endParaRPr>
          </a:p>
          <a:p>
            <a:pPr fontAlgn="auto">
              <a:spcBef>
                <a:spcPts val="0"/>
              </a:spcBef>
              <a:spcAft>
                <a:spcPts val="0"/>
              </a:spcAft>
              <a:defRPr/>
            </a:pPr>
            <a:r>
              <a:rPr lang="en-US" b="1" dirty="0" smtClean="0">
                <a:latin typeface="Verdana"/>
                <a:cs typeface="Verdana"/>
                <a:hlinkClick r:id="rId3"/>
              </a:rPr>
              <a:t>victoriawang@hotmail.co.uk</a:t>
            </a:r>
            <a:endParaRPr lang="en-US" b="1" dirty="0" smtClean="0">
              <a:latin typeface="Verdana"/>
              <a:cs typeface="Verdana"/>
            </a:endParaRPr>
          </a:p>
        </p:txBody>
      </p:sp>
    </p:spTree>
    <p:extLst>
      <p:ext uri="{BB962C8B-B14F-4D97-AF65-F5344CB8AC3E}">
        <p14:creationId xmlns="" xmlns:p14="http://schemas.microsoft.com/office/powerpoint/2010/main" val="41455550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556181"/>
            <a:ext cx="7886700" cy="5205990"/>
          </a:xfrm>
        </p:spPr>
        <p:txBody>
          <a:bodyPr/>
          <a:lstStyle/>
          <a:p>
            <a:endParaRPr lang="zh-CN" altLang="en-US" dirty="0"/>
          </a:p>
        </p:txBody>
      </p:sp>
      <p:sp>
        <p:nvSpPr>
          <p:cNvPr id="3" name="灯片编号占位符 2"/>
          <p:cNvSpPr>
            <a:spLocks noGrp="1"/>
          </p:cNvSpPr>
          <p:nvPr>
            <p:ph type="sldNum" sz="quarter" idx="10"/>
          </p:nvPr>
        </p:nvSpPr>
        <p:spPr/>
        <p:txBody>
          <a:bodyPr/>
          <a:lstStyle/>
          <a:p>
            <a:pPr>
              <a:defRPr/>
            </a:pPr>
            <a:fld id="{42C7FA68-29DC-438D-BEA6-A50DEB3024F5}" type="slidenum">
              <a:rPr lang="en-US" smtClean="0"/>
              <a:pPr>
                <a:defRPr/>
              </a:pPr>
              <a:t>3</a:t>
            </a:fld>
            <a:endParaRPr lang="en-US" dirty="0"/>
          </a:p>
        </p:txBody>
      </p:sp>
      <p:pic>
        <p:nvPicPr>
          <p:cNvPr id="4" name="图片 3" descr="1484125135265 (1).jpg"/>
          <p:cNvPicPr>
            <a:picLocks noChangeAspect="1"/>
          </p:cNvPicPr>
          <p:nvPr/>
        </p:nvPicPr>
        <p:blipFill>
          <a:blip r:embed="rId2"/>
          <a:stretch>
            <a:fillRect/>
          </a:stretch>
        </p:blipFill>
        <p:spPr>
          <a:xfrm>
            <a:off x="2148115" y="445105"/>
            <a:ext cx="4194628" cy="559283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556180"/>
            <a:ext cx="7886700" cy="5336619"/>
          </a:xfrm>
        </p:spPr>
        <p:txBody>
          <a:bodyPr/>
          <a:lstStyle/>
          <a:p>
            <a:r>
              <a:rPr lang="en-US" altLang="zh-CN" dirty="0" smtClean="0"/>
              <a:t>“</a:t>
            </a:r>
            <a:r>
              <a:rPr lang="zh-CN" altLang="en-US" sz="2800" dirty="0" smtClean="0">
                <a:solidFill>
                  <a:schemeClr val="tx1"/>
                </a:solidFill>
              </a:rPr>
              <a:t>科技与美丽的结合 或将衍生巨大商业机会</a:t>
            </a:r>
            <a:r>
              <a:rPr lang="zh-CN" altLang="en-US" sz="2800" b="0" dirty="0" smtClean="0">
                <a:solidFill>
                  <a:schemeClr val="tx1"/>
                </a:solidFill>
              </a:rPr>
              <a:t/>
            </a:r>
            <a:br>
              <a:rPr lang="zh-CN" altLang="en-US" sz="2800" b="0" dirty="0" smtClean="0">
                <a:solidFill>
                  <a:schemeClr val="tx1"/>
                </a:solidFill>
              </a:rPr>
            </a:br>
            <a:r>
              <a:rPr lang="zh-CN" altLang="en-US" sz="2800" b="0" dirty="0" smtClean="0">
                <a:solidFill>
                  <a:schemeClr val="tx1"/>
                </a:solidFill>
              </a:rPr>
              <a:t>人工智能时代，机器的深度学习瞬间就能为用户定制手绘画像，用智能与速度满足广大消费群体的手绘需求，可以预见，</a:t>
            </a:r>
            <a:r>
              <a:rPr lang="en-US" altLang="zh-CN" sz="2800" b="0" dirty="0" smtClean="0">
                <a:solidFill>
                  <a:schemeClr val="tx1"/>
                </a:solidFill>
              </a:rPr>
              <a:t>xx</a:t>
            </a:r>
            <a:r>
              <a:rPr lang="zh-CN" altLang="en-US" sz="2800" b="0" dirty="0" smtClean="0">
                <a:solidFill>
                  <a:schemeClr val="tx1"/>
                </a:solidFill>
              </a:rPr>
              <a:t>“一秒转手绘”将对传统手绘服务交易市场产生巨大冲击，该特效上线后，朋友圈、微博已经迅速掀起一轮晒图热潮。</a:t>
            </a:r>
            <a:r>
              <a:rPr lang="en-US" altLang="zh-CN" sz="2800" b="0" dirty="0" smtClean="0">
                <a:solidFill>
                  <a:schemeClr val="tx1"/>
                </a:solidFill>
              </a:rPr>
              <a:t>” </a:t>
            </a:r>
            <a:br>
              <a:rPr lang="en-US" altLang="zh-CN" sz="2800" b="0" dirty="0" smtClean="0">
                <a:solidFill>
                  <a:schemeClr val="tx1"/>
                </a:solidFill>
              </a:rPr>
            </a:br>
            <a:r>
              <a:rPr lang="zh-CN" altLang="en-US" sz="2800" b="0" dirty="0" smtClean="0">
                <a:solidFill>
                  <a:schemeClr val="tx1"/>
                </a:solidFill>
              </a:rPr>
              <a:t>在淘宝上搜索“手绘”二字会发现，不少卖家都因为买家定制手绘图月销量达数千单，微信上也有很多手绘微商，定制手绘画像在消费市场上需求量很大，然而买家需要花费数十元到数百元之间、等上好几天才能够拿到个人的手绘画像。</a:t>
            </a:r>
            <a:r>
              <a:rPr lang="en-US" altLang="zh-CN" sz="2800" b="0" dirty="0" smtClean="0">
                <a:solidFill>
                  <a:schemeClr val="tx1"/>
                </a:solidFill>
              </a:rPr>
              <a:t>” </a:t>
            </a:r>
            <a:r>
              <a:rPr lang="zh-CN" altLang="en-US" b="0" dirty="0" smtClean="0"/>
              <a:t/>
            </a:r>
            <a:br>
              <a:rPr lang="zh-CN" altLang="en-US" b="0" dirty="0" smtClean="0"/>
            </a:br>
            <a:endParaRPr lang="zh-CN" altLang="en-US" dirty="0"/>
          </a:p>
        </p:txBody>
      </p:sp>
      <p:sp>
        <p:nvSpPr>
          <p:cNvPr id="3" name="灯片编号占位符 2"/>
          <p:cNvSpPr>
            <a:spLocks noGrp="1"/>
          </p:cNvSpPr>
          <p:nvPr>
            <p:ph type="sldNum" sz="quarter" idx="10"/>
          </p:nvPr>
        </p:nvSpPr>
        <p:spPr/>
        <p:txBody>
          <a:bodyPr/>
          <a:lstStyle/>
          <a:p>
            <a:pPr>
              <a:defRPr/>
            </a:pPr>
            <a:fld id="{42C7FA68-29DC-438D-BEA6-A50DEB3024F5}" type="slidenum">
              <a:rPr lang="en-US" smtClean="0"/>
              <a:pPr>
                <a:defRPr/>
              </a:pPr>
              <a:t>4</a:t>
            </a:fld>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556181"/>
            <a:ext cx="7886700" cy="5176962"/>
          </a:xfrm>
        </p:spPr>
        <p:txBody>
          <a:bodyPr/>
          <a:lstStyle/>
          <a:p>
            <a:endParaRPr lang="zh-CN" altLang="en-US" dirty="0"/>
          </a:p>
        </p:txBody>
      </p:sp>
      <p:sp>
        <p:nvSpPr>
          <p:cNvPr id="3" name="灯片编号占位符 2"/>
          <p:cNvSpPr>
            <a:spLocks noGrp="1"/>
          </p:cNvSpPr>
          <p:nvPr>
            <p:ph type="sldNum" sz="quarter" idx="10"/>
          </p:nvPr>
        </p:nvSpPr>
        <p:spPr/>
        <p:txBody>
          <a:bodyPr/>
          <a:lstStyle/>
          <a:p>
            <a:pPr>
              <a:defRPr/>
            </a:pPr>
            <a:fld id="{42C7FA68-29DC-438D-BEA6-A50DEB3024F5}" type="slidenum">
              <a:rPr lang="en-US" smtClean="0"/>
              <a:pPr>
                <a:defRPr/>
              </a:pPr>
              <a:t>5</a:t>
            </a:fld>
            <a:endParaRPr lang="en-US" dirty="0"/>
          </a:p>
        </p:txBody>
      </p:sp>
      <p:pic>
        <p:nvPicPr>
          <p:cNvPr id="5" name="图片 4" descr="525cfe94e5fe4601ae484291bcc42ccd_th.jpg"/>
          <p:cNvPicPr>
            <a:picLocks noChangeAspect="1"/>
          </p:cNvPicPr>
          <p:nvPr/>
        </p:nvPicPr>
        <p:blipFill>
          <a:blip r:embed="rId2"/>
          <a:stretch>
            <a:fillRect/>
          </a:stretch>
        </p:blipFill>
        <p:spPr>
          <a:xfrm>
            <a:off x="996950" y="1612900"/>
            <a:ext cx="7150100" cy="36322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灯片编号占位符 2"/>
          <p:cNvSpPr>
            <a:spLocks noGrp="1"/>
          </p:cNvSpPr>
          <p:nvPr>
            <p:ph type="sldNum" sz="quarter" idx="10"/>
          </p:nvPr>
        </p:nvSpPr>
        <p:spPr/>
        <p:txBody>
          <a:bodyPr/>
          <a:lstStyle/>
          <a:p>
            <a:pPr>
              <a:defRPr/>
            </a:pPr>
            <a:fld id="{42C7FA68-29DC-438D-BEA6-A50DEB3024F5}" type="slidenum">
              <a:rPr lang="en-US" smtClean="0"/>
              <a:pPr>
                <a:defRPr/>
              </a:pPr>
              <a:t>6</a:t>
            </a:fld>
            <a:endParaRPr lang="en-US" dirty="0"/>
          </a:p>
        </p:txBody>
      </p:sp>
      <p:sp>
        <p:nvSpPr>
          <p:cNvPr id="4" name="矩形 3"/>
          <p:cNvSpPr/>
          <p:nvPr/>
        </p:nvSpPr>
        <p:spPr>
          <a:xfrm>
            <a:off x="1175657" y="2220687"/>
            <a:ext cx="6734629" cy="1200329"/>
          </a:xfrm>
          <a:prstGeom prst="rect">
            <a:avLst/>
          </a:prstGeom>
        </p:spPr>
        <p:txBody>
          <a:bodyPr wrap="square">
            <a:spAutoFit/>
          </a:bodyPr>
          <a:lstStyle/>
          <a:p>
            <a:r>
              <a:rPr lang="zh-CN" altLang="en-US" sz="3600" dirty="0" smtClean="0"/>
              <a:t>“我们用谷歌训练</a:t>
            </a:r>
            <a:r>
              <a:rPr lang="en-US" altLang="zh-CN" sz="3600" dirty="0" err="1" smtClean="0"/>
              <a:t>AlphaGo</a:t>
            </a:r>
            <a:r>
              <a:rPr lang="zh-CN" altLang="en-US" sz="3600" dirty="0" smtClean="0"/>
              <a:t>的技术来处理照片。” </a:t>
            </a:r>
            <a:endParaRPr lang="zh-CN" altLang="en-US" sz="3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4"/>
          </p:nvPr>
        </p:nvSpPr>
        <p:spPr/>
        <p:txBody>
          <a:bodyPr>
            <a:normAutofit/>
          </a:bodyPr>
          <a:lstStyle/>
          <a:p>
            <a:r>
              <a:rPr lang="zh-CN" altLang="en-US" sz="4000" dirty="0" smtClean="0"/>
              <a:t>“技术从对焦、降噪、颜色和美颜多个维度对照片进行处理。我看到的是，对人像大数据的处理算法一直在追求“精耕细作”，围绕这一领域做到极致，这是应用人工智能的正道”。 </a:t>
            </a:r>
            <a:endParaRPr lang="zh-CN" altLang="en-US" sz="4000" dirty="0"/>
          </a:p>
        </p:txBody>
      </p:sp>
      <p:sp>
        <p:nvSpPr>
          <p:cNvPr id="4" name="灯片编号占位符 3"/>
          <p:cNvSpPr>
            <a:spLocks noGrp="1"/>
          </p:cNvSpPr>
          <p:nvPr>
            <p:ph type="sldNum" sz="quarter" idx="15"/>
          </p:nvPr>
        </p:nvSpPr>
        <p:spPr/>
        <p:txBody>
          <a:bodyPr/>
          <a:lstStyle/>
          <a:p>
            <a:pPr>
              <a:defRPr/>
            </a:pPr>
            <a:fld id="{550C795F-4C60-41C5-BFBF-7BD89109E7C1}" type="slidenum">
              <a:rPr lang="en-US" smtClean="0"/>
              <a:pPr>
                <a:defRPr/>
              </a:pPr>
              <a:t>7</a:t>
            </a:fld>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4"/>
          </p:nvPr>
        </p:nvSpPr>
        <p:spPr/>
        <p:txBody>
          <a:bodyPr>
            <a:normAutofit/>
          </a:bodyPr>
          <a:lstStyle/>
          <a:p>
            <a:r>
              <a:rPr lang="zh-CN" altLang="en-US" sz="2800" dirty="0" smtClean="0"/>
              <a:t>“ 人像处理技术在实际应用领域也有很大的发展前景</a:t>
            </a:r>
            <a:r>
              <a:rPr lang="en-US" altLang="zh-CN" sz="2800" dirty="0" smtClean="0"/>
              <a:t>——</a:t>
            </a:r>
            <a:r>
              <a:rPr lang="zh-CN" altLang="en-US" sz="2800" dirty="0" smtClean="0"/>
              <a:t>这个技术让机器可以辨识人，进而可被应用到智能客服、无人销售、安保安防、公安刑侦诸多领域，譬如让计算机对全国机场港口车展摄像头进行实时的人像跟踪来发现通缉犯，再比如前几天爆红的</a:t>
            </a:r>
            <a:r>
              <a:rPr lang="en-US" altLang="zh-CN" sz="2800" dirty="0" smtClean="0"/>
              <a:t>Amazon Go</a:t>
            </a:r>
            <a:r>
              <a:rPr lang="zh-CN" altLang="en-US" sz="2800" dirty="0" smtClean="0"/>
              <a:t>无人超市也大量应用了人像识别技术。如果再放大到图像技术领域，人工智能应用空间就更大了，甚至可以说</a:t>
            </a:r>
            <a:r>
              <a:rPr lang="en-US" altLang="zh-CN" sz="2800" dirty="0" smtClean="0"/>
              <a:t>50%</a:t>
            </a:r>
            <a:r>
              <a:rPr lang="zh-CN" altLang="en-US" sz="2800" dirty="0" smtClean="0"/>
              <a:t>的人工智能应用都与图像有关系，机器人、无人车、无人机、智能交通</a:t>
            </a:r>
            <a:r>
              <a:rPr lang="en-US" altLang="zh-CN" sz="2800" dirty="0" smtClean="0"/>
              <a:t>……</a:t>
            </a:r>
            <a:r>
              <a:rPr lang="zh-CN" altLang="en-US" sz="2800" dirty="0" smtClean="0"/>
              <a:t>” </a:t>
            </a:r>
            <a:endParaRPr lang="zh-CN" altLang="en-US" sz="2800" dirty="0"/>
          </a:p>
        </p:txBody>
      </p:sp>
      <p:sp>
        <p:nvSpPr>
          <p:cNvPr id="4" name="灯片编号占位符 3"/>
          <p:cNvSpPr>
            <a:spLocks noGrp="1"/>
          </p:cNvSpPr>
          <p:nvPr>
            <p:ph type="sldNum" sz="quarter" idx="15"/>
          </p:nvPr>
        </p:nvSpPr>
        <p:spPr/>
        <p:txBody>
          <a:bodyPr/>
          <a:lstStyle/>
          <a:p>
            <a:pPr>
              <a:defRPr/>
            </a:pPr>
            <a:fld id="{550C795F-4C60-41C5-BFBF-7BD89109E7C1}" type="slidenum">
              <a:rPr lang="en-US" smtClean="0"/>
              <a:pPr>
                <a:defRPr/>
              </a:pPr>
              <a:t>8</a:t>
            </a:fld>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000" dirty="0" smtClean="0"/>
              <a:t>Embedding values into AI system </a:t>
            </a:r>
            <a:endParaRPr lang="zh-CN" altLang="en-US" sz="4000" dirty="0"/>
          </a:p>
        </p:txBody>
      </p:sp>
      <p:sp>
        <p:nvSpPr>
          <p:cNvPr id="3" name="内容占位符 2"/>
          <p:cNvSpPr>
            <a:spLocks noGrp="1"/>
          </p:cNvSpPr>
          <p:nvPr>
            <p:ph sz="quarter" idx="14"/>
          </p:nvPr>
        </p:nvSpPr>
        <p:spPr/>
        <p:txBody>
          <a:bodyPr>
            <a:normAutofit fontScale="92500" lnSpcReduction="20000"/>
          </a:bodyPr>
          <a:lstStyle/>
          <a:p>
            <a:r>
              <a:rPr lang="en-US" altLang="zh-CN" sz="2800" dirty="0" smtClean="0"/>
              <a:t>Identify values and eliciting the specific value of that community affected by AIS </a:t>
            </a:r>
            <a:r>
              <a:rPr lang="zh-CN" altLang="en-US" sz="2800" dirty="0" smtClean="0"/>
              <a:t>，</a:t>
            </a:r>
            <a:r>
              <a:rPr lang="en-US" altLang="zh-CN" sz="2800" dirty="0" smtClean="0"/>
              <a:t>issues and approach</a:t>
            </a:r>
          </a:p>
          <a:p>
            <a:pPr marL="914400" lvl="1" indent="-457200"/>
            <a:r>
              <a:rPr lang="en-US" altLang="zh-CN" dirty="0" smtClean="0"/>
              <a:t>Issue 1: Not universal  but specific to community  →delineate, different sets </a:t>
            </a:r>
          </a:p>
          <a:p>
            <a:pPr marL="914400" lvl="1" indent="-457200"/>
            <a:r>
              <a:rPr lang="en-US" altLang="zh-CN" dirty="0" smtClean="0"/>
              <a:t>Issue 2: “Moral overload” (Multiplicity and conflicts :money? Law? Social? normal?) →prioritize :</a:t>
            </a:r>
          </a:p>
          <a:p>
            <a:pPr lvl="3"/>
            <a:r>
              <a:rPr lang="en-US" altLang="zh-CN" dirty="0" smtClean="0"/>
              <a:t>larger target population →common good principle  (e.g. auto driving)</a:t>
            </a:r>
          </a:p>
          <a:p>
            <a:pPr lvl="3"/>
            <a:r>
              <a:rPr lang="en-US" altLang="zh-CN" dirty="0" smtClean="0"/>
              <a:t>Clear and explicit rationale in engineers’ design for evaluation</a:t>
            </a:r>
          </a:p>
          <a:p>
            <a:pPr lvl="3"/>
            <a:r>
              <a:rPr lang="en-US" altLang="zh-CN" dirty="0" smtClean="0"/>
              <a:t>dynamically change priority rank → user input </a:t>
            </a:r>
          </a:p>
          <a:p>
            <a:pPr lvl="1"/>
            <a:r>
              <a:rPr lang="en-US" altLang="zh-CN" dirty="0" smtClean="0"/>
              <a:t>Issue 3 : built in data and algorithmic bias that disadvantage certain group  → special attention </a:t>
            </a:r>
          </a:p>
          <a:p>
            <a:pPr lvl="2"/>
            <a:r>
              <a:rPr lang="en-US" altLang="zh-CN" dirty="0" smtClean="0"/>
              <a:t>new ontology and manipulation risk (following strangest request from robot) </a:t>
            </a:r>
          </a:p>
          <a:p>
            <a:pPr lvl="2"/>
            <a:r>
              <a:rPr lang="en-US" altLang="zh-CN" dirty="0" smtClean="0"/>
              <a:t>Design instilled bias (agenda, color…) intended or not  (via sense, process, respond) </a:t>
            </a:r>
          </a:p>
          <a:p>
            <a:r>
              <a:rPr lang="en-US" altLang="zh-CN" sz="2800" dirty="0" smtClean="0"/>
              <a:t>Implement values and norms of that community </a:t>
            </a:r>
          </a:p>
          <a:p>
            <a:r>
              <a:rPr lang="en-US" altLang="zh-CN" sz="2800" dirty="0" smtClean="0"/>
              <a:t>Evaluating alignment between human and AIS</a:t>
            </a:r>
            <a:endParaRPr lang="zh-CN" altLang="en-US" sz="2800" dirty="0"/>
          </a:p>
        </p:txBody>
      </p:sp>
      <p:sp>
        <p:nvSpPr>
          <p:cNvPr id="4" name="灯片编号占位符 3"/>
          <p:cNvSpPr>
            <a:spLocks noGrp="1"/>
          </p:cNvSpPr>
          <p:nvPr>
            <p:ph type="sldNum" sz="quarter" idx="15"/>
          </p:nvPr>
        </p:nvSpPr>
        <p:spPr/>
        <p:txBody>
          <a:bodyPr/>
          <a:lstStyle/>
          <a:p>
            <a:pPr>
              <a:defRPr/>
            </a:pPr>
            <a:fld id="{550C795F-4C60-41C5-BFBF-7BD89109E7C1}" type="slidenum">
              <a:rPr lang="en-US" smtClean="0"/>
              <a:pPr>
                <a:defRPr/>
              </a:pPr>
              <a:t>9</a:t>
            </a:fld>
            <a:endParaRPr lang="en-US" dirty="0"/>
          </a:p>
        </p:txBody>
      </p:sp>
    </p:spTree>
  </p:cSld>
  <p:clrMapOvr>
    <a:masterClrMapping/>
  </p:clrMapOvr>
</p:sld>
</file>

<file path=ppt/theme/theme1.xml><?xml version="1.0" encoding="utf-8"?>
<a:theme xmlns:a="http://schemas.openxmlformats.org/drawingml/2006/main" name="Theme 1">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ppt52F.tmp</Template>
  <TotalTime>4232</TotalTime>
  <Words>1503</Words>
  <Application>Microsoft Macintosh PowerPoint</Application>
  <PresentationFormat>全屏显示(4:3)</PresentationFormat>
  <Paragraphs>177</Paragraphs>
  <Slides>27</Slides>
  <Notes>4</Notes>
  <HiddenSlides>0</HiddenSlides>
  <MMClips>0</MMClips>
  <ScaleCrop>false</ScaleCrop>
  <HeadingPairs>
    <vt:vector size="4" baseType="variant">
      <vt:variant>
        <vt:lpstr>主题</vt:lpstr>
      </vt:variant>
      <vt:variant>
        <vt:i4>1</vt:i4>
      </vt:variant>
      <vt:variant>
        <vt:lpstr>幻灯片标题</vt:lpstr>
      </vt:variant>
      <vt:variant>
        <vt:i4>27</vt:i4>
      </vt:variant>
    </vt:vector>
  </HeadingPairs>
  <TitlesOfParts>
    <vt:vector size="28" baseType="lpstr">
      <vt:lpstr>Theme 1</vt:lpstr>
      <vt:lpstr>The IEEE Global Initiative for Ethical Considerations in Artificial Intelligence and Autonomous Systems</vt:lpstr>
      <vt:lpstr>幻灯片 2</vt:lpstr>
      <vt:lpstr>幻灯片 3</vt:lpstr>
      <vt:lpstr>“科技与美丽的结合 或将衍生巨大商业机会 人工智能时代，机器的深度学习瞬间就能为用户定制手绘画像，用智能与速度满足广大消费群体的手绘需求，可以预见，xx“一秒转手绘”将对传统手绘服务交易市场产生巨大冲击，该特效上线后，朋友圈、微博已经迅速掀起一轮晒图热潮。”  在淘宝上搜索“手绘”二字会发现，不少卖家都因为买家定制手绘图月销量达数千单，微信上也有很多手绘微商，定制手绘画像在消费市场上需求量很大，然而买家需要花费数十元到数百元之间、等上好几天才能够拿到个人的手绘画像。”  </vt:lpstr>
      <vt:lpstr>幻灯片 5</vt:lpstr>
      <vt:lpstr>幻灯片 6</vt:lpstr>
      <vt:lpstr>幻灯片 7</vt:lpstr>
      <vt:lpstr>幻灯片 8</vt:lpstr>
      <vt:lpstr>Embedding values into AI system </vt:lpstr>
      <vt:lpstr>幻灯片 10</vt:lpstr>
      <vt:lpstr>IEEE PROJECT   P7003 - Algorithmic Bias Considerations</vt:lpstr>
      <vt:lpstr>P7003 - Algorithmic Bias Considerations</vt:lpstr>
      <vt:lpstr>P7003 - Algorithmic Bias Considerations</vt:lpstr>
      <vt:lpstr>The IEEE Global Initiative is part of IEEE’s Technology Ethics landscape</vt:lpstr>
      <vt:lpstr>Overview</vt:lpstr>
      <vt:lpstr>Mandate</vt:lpstr>
      <vt:lpstr>Origin</vt:lpstr>
      <vt:lpstr>Mission</vt:lpstr>
      <vt:lpstr>Deliverables</vt:lpstr>
      <vt:lpstr>Deliverables</vt:lpstr>
      <vt:lpstr>Deliverables</vt:lpstr>
      <vt:lpstr>Deliverables</vt:lpstr>
      <vt:lpstr>Deliverables  more new standards </vt:lpstr>
      <vt:lpstr>Work Process</vt:lpstr>
      <vt:lpstr>Meetings</vt:lpstr>
      <vt:lpstr>Organization - Committees</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Patrick Barcinas</dc:creator>
  <cp:lastModifiedBy>Victoria</cp:lastModifiedBy>
  <cp:revision>99</cp:revision>
  <dcterms:created xsi:type="dcterms:W3CDTF">2016-09-19T18:05:34Z</dcterms:created>
  <dcterms:modified xsi:type="dcterms:W3CDTF">2017-08-05T12:58:50Z</dcterms:modified>
</cp:coreProperties>
</file>

<file path=docProps/thumbnail.jpeg>
</file>